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8"/>
  </p:notesMasterIdLst>
  <p:sldIdLst>
    <p:sldId id="390" r:id="rId2"/>
    <p:sldId id="274" r:id="rId3"/>
    <p:sldId id="409" r:id="rId4"/>
    <p:sldId id="413" r:id="rId5"/>
    <p:sldId id="416" r:id="rId6"/>
    <p:sldId id="419" r:id="rId7"/>
    <p:sldId id="471" r:id="rId8"/>
    <p:sldId id="418" r:id="rId9"/>
    <p:sldId id="363" r:id="rId10"/>
    <p:sldId id="382" r:id="rId11"/>
    <p:sldId id="365" r:id="rId12"/>
    <p:sldId id="360" r:id="rId13"/>
    <p:sldId id="366" r:id="rId14"/>
    <p:sldId id="383" r:id="rId15"/>
    <p:sldId id="384" r:id="rId16"/>
    <p:sldId id="401" r:id="rId17"/>
    <p:sldId id="402" r:id="rId18"/>
    <p:sldId id="378" r:id="rId19"/>
    <p:sldId id="381" r:id="rId20"/>
    <p:sldId id="403" r:id="rId21"/>
    <p:sldId id="483" r:id="rId22"/>
    <p:sldId id="484" r:id="rId23"/>
    <p:sldId id="485" r:id="rId24"/>
    <p:sldId id="486" r:id="rId25"/>
    <p:sldId id="487" r:id="rId26"/>
    <p:sldId id="488" r:id="rId27"/>
    <p:sldId id="499" r:id="rId28"/>
    <p:sldId id="500" r:id="rId29"/>
    <p:sldId id="501" r:id="rId30"/>
    <p:sldId id="502" r:id="rId31"/>
    <p:sldId id="465" r:id="rId32"/>
    <p:sldId id="503" r:id="rId33"/>
    <p:sldId id="504" r:id="rId34"/>
    <p:sldId id="505" r:id="rId35"/>
    <p:sldId id="506" r:id="rId36"/>
    <p:sldId id="507" r:id="rId37"/>
  </p:sldIdLst>
  <p:sldSz cx="12192000" cy="6858000"/>
  <p:notesSz cx="6858000" cy="9144000"/>
  <p:embeddedFontLst>
    <p:embeddedFont>
      <p:font typeface="Andika" panose="02000000000000000000" pitchFamily="2" charset="0"/>
      <p:regular r:id="rId39"/>
      <p:bold r:id="rId40"/>
      <p:italic r:id="rId41"/>
      <p:boldItalic r:id="rId4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FA96B36-D151-4E10-A589-F46B5FA2CC37}" v="2" dt="2025-12-09T13:17:25.5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48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3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Conjunctions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FC0D15A7-0EF4-4160-B088-C37D642E6CA6}">
      <dgm:prSet phldrT="[Text]" custT="1"/>
      <dgm:spPr/>
      <dgm:t>
        <a:bodyPr/>
        <a:lstStyle/>
        <a:p>
          <a:r>
            <a:rPr lang="en-GB" sz="1400"/>
            <a:t>Punctuation</a:t>
          </a:r>
          <a:endParaRPr lang="en-GB" sz="1400" dirty="0"/>
        </a:p>
      </dgm:t>
    </dgm:pt>
    <dgm:pt modelId="{DF5BA23B-E9CF-4C58-92DA-6E7D51D8FA27}" type="parTrans" cxnId="{16FA06BC-AF47-4CDC-AE1E-EBBF85738931}">
      <dgm:prSet/>
      <dgm:spPr/>
      <dgm:t>
        <a:bodyPr/>
        <a:lstStyle/>
        <a:p>
          <a:endParaRPr lang="en-GB"/>
        </a:p>
      </dgm:t>
    </dgm:pt>
    <dgm:pt modelId="{0F67272D-6496-4D4D-8CB8-24179CEC3A9C}" type="sibTrans" cxnId="{16FA06BC-AF47-4CDC-AE1E-EBBF8573893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6CFC2203-4938-49A2-AB87-024200020F23}" type="pres">
      <dgm:prSet presAssocID="{DF5BA23B-E9CF-4C58-92DA-6E7D51D8FA27}" presName="Name19" presStyleLbl="parChTrans1D2" presStyleIdx="4" presStyleCnt="5"/>
      <dgm:spPr/>
    </dgm:pt>
    <dgm:pt modelId="{74E5E385-8FD7-463E-B85F-A5940BEAFBF3}" type="pres">
      <dgm:prSet presAssocID="{FC0D15A7-0EF4-4160-B088-C37D642E6CA6}" presName="Name21" presStyleCnt="0"/>
      <dgm:spPr/>
    </dgm:pt>
    <dgm:pt modelId="{0B556983-C79F-48DB-8B35-B0509DFA20D2}" type="pres">
      <dgm:prSet presAssocID="{FC0D15A7-0EF4-4160-B088-C37D642E6CA6}" presName="level2Shape" presStyleLbl="node2" presStyleIdx="4" presStyleCnt="5" custScaleX="124509"/>
      <dgm:spPr/>
    </dgm:pt>
    <dgm:pt modelId="{6AE91207-219B-444C-86C1-AF2ACA47A5BA}" type="pres">
      <dgm:prSet presAssocID="{FC0D15A7-0EF4-4160-B088-C37D642E6CA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9D0CCDA6-429B-46B0-A6B7-E62A8B10C49C}" type="presOf" srcId="{DF5BA23B-E9CF-4C58-92DA-6E7D51D8FA27}" destId="{6CFC2203-4938-49A2-AB87-024200020F23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16FA06BC-AF47-4CDC-AE1E-EBBF85738931}" srcId="{11C582FB-D301-4A67-835D-4CB7CEB50770}" destId="{FC0D15A7-0EF4-4160-B088-C37D642E6CA6}" srcOrd="4" destOrd="0" parTransId="{DF5BA23B-E9CF-4C58-92DA-6E7D51D8FA27}" sibTransId="{0F67272D-6496-4D4D-8CB8-24179CEC3A9C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8F6449EA-EDE4-435E-959A-620335423C4B}" type="presOf" srcId="{FC0D15A7-0EF4-4160-B088-C37D642E6CA6}" destId="{0B556983-C79F-48DB-8B35-B0509DFA20D2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794FEE99-DCE3-40DD-B733-7DD157849F52}" type="presParOf" srcId="{0810A678-E60C-4760-BC00-63A28DF49489}" destId="{6CFC2203-4938-49A2-AB87-024200020F23}" srcOrd="8" destOrd="0" presId="urn:microsoft.com/office/officeart/2005/8/layout/hierarchy6"/>
    <dgm:cxn modelId="{15FF9A7C-C375-4EC9-B529-C988D0C094D6}" type="presParOf" srcId="{0810A678-E60C-4760-BC00-63A28DF49489}" destId="{74E5E385-8FD7-463E-B85F-A5940BEAFBF3}" srcOrd="9" destOrd="0" presId="urn:microsoft.com/office/officeart/2005/8/layout/hierarchy6"/>
    <dgm:cxn modelId="{669A6460-8698-4751-A476-523FC793403E}" type="presParOf" srcId="{74E5E385-8FD7-463E-B85F-A5940BEAFBF3}" destId="{0B556983-C79F-48DB-8B35-B0509DFA20D2}" srcOrd="0" destOrd="0" presId="urn:microsoft.com/office/officeart/2005/8/layout/hierarchy6"/>
    <dgm:cxn modelId="{3CDC56B8-E606-445B-868E-3FFEDE8F268D}" type="presParOf" srcId="{74E5E385-8FD7-463E-B85F-A5940BEAFBF3}" destId="{6AE91207-219B-444C-86C1-AF2ACA47A5B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E48AD58B-8185-4834-9035-B6742D03ED9C}">
      <dgm:prSet phldrT="[Text]" custT="1"/>
      <dgm:spPr/>
      <dgm:t>
        <a:bodyPr/>
        <a:lstStyle/>
        <a:p>
          <a:r>
            <a:rPr lang="en-GB" sz="1400" dirty="0"/>
            <a:t>Conjunctions</a:t>
          </a:r>
        </a:p>
      </dgm:t>
    </dgm:pt>
    <dgm:pt modelId="{0E0051EC-9C35-43AA-B309-3AE9BBE68A38}" type="parTrans" cxnId="{38441A41-0EC5-4E6D-BA90-0A4319BFED65}">
      <dgm:prSet/>
      <dgm:spPr/>
      <dgm:t>
        <a:bodyPr/>
        <a:lstStyle/>
        <a:p>
          <a:endParaRPr lang="en-GB"/>
        </a:p>
      </dgm:t>
    </dgm:pt>
    <dgm:pt modelId="{2E6086DD-78D8-4164-8D33-4270AD83E5F4}" type="sibTrans" cxnId="{38441A41-0EC5-4E6D-BA90-0A4319BFED6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E05A62CD-9242-4A4D-8A0F-EF9B67F026D0}" type="pres">
      <dgm:prSet presAssocID="{0E0051EC-9C35-43AA-B309-3AE9BBE68A38}" presName="Name19" presStyleLbl="parChTrans1D2" presStyleIdx="3" presStyleCnt="5"/>
      <dgm:spPr/>
    </dgm:pt>
    <dgm:pt modelId="{54BBB850-B143-4A0E-B477-7DBF7C7396F7}" type="pres">
      <dgm:prSet presAssocID="{E48AD58B-8185-4834-9035-B6742D03ED9C}" presName="Name21" presStyleCnt="0"/>
      <dgm:spPr/>
    </dgm:pt>
    <dgm:pt modelId="{0874CB9C-58BA-43A9-8DF8-F8C8ED73DC09}" type="pres">
      <dgm:prSet presAssocID="{E48AD58B-8185-4834-9035-B6742D03ED9C}" presName="level2Shape" presStyleLbl="node2" presStyleIdx="3" presStyleCnt="5"/>
      <dgm:spPr/>
    </dgm:pt>
    <dgm:pt modelId="{7C20AEBE-6D72-4DCD-A078-0F9F2ACC6B47}" type="pres">
      <dgm:prSet presAssocID="{E48AD58B-8185-4834-9035-B6742D03ED9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7ED360A-05FD-4C48-9CCB-4D70414E078C}" type="presOf" srcId="{E48AD58B-8185-4834-9035-B6742D03ED9C}" destId="{0874CB9C-58BA-43A9-8DF8-F8C8ED73DC09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8441A41-0EC5-4E6D-BA90-0A4319BFED65}" srcId="{11C582FB-D301-4A67-835D-4CB7CEB50770}" destId="{E48AD58B-8185-4834-9035-B6742D03ED9C}" srcOrd="3" destOrd="0" parTransId="{0E0051EC-9C35-43AA-B309-3AE9BBE68A38}" sibTransId="{2E6086DD-78D8-4164-8D33-4270AD83E5F4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6B3105BC-D6BF-4AB3-A09A-C4984522DC23}" type="presOf" srcId="{0E0051EC-9C35-43AA-B309-3AE9BBE68A38}" destId="{E05A62CD-9242-4A4D-8A0F-EF9B67F026D0}" srcOrd="0" destOrd="0" presId="urn:microsoft.com/office/officeart/2005/8/layout/hierarchy6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DB0683C8-80D6-475A-974C-B335EFD66373}" type="presParOf" srcId="{0810A678-E60C-4760-BC00-63A28DF49489}" destId="{E05A62CD-9242-4A4D-8A0F-EF9B67F026D0}" srcOrd="6" destOrd="0" presId="urn:microsoft.com/office/officeart/2005/8/layout/hierarchy6"/>
    <dgm:cxn modelId="{164CA5C9-C7C2-4ACD-942F-6D73224905BF}" type="presParOf" srcId="{0810A678-E60C-4760-BC00-63A28DF49489}" destId="{54BBB850-B143-4A0E-B477-7DBF7C7396F7}" srcOrd="7" destOrd="0" presId="urn:microsoft.com/office/officeart/2005/8/layout/hierarchy6"/>
    <dgm:cxn modelId="{F4B0F760-B05C-48FD-8129-03B1B2CB2F15}" type="presParOf" srcId="{54BBB850-B143-4A0E-B477-7DBF7C7396F7}" destId="{0874CB9C-58BA-43A9-8DF8-F8C8ED73DC09}" srcOrd="0" destOrd="0" presId="urn:microsoft.com/office/officeart/2005/8/layout/hierarchy6"/>
    <dgm:cxn modelId="{8FDF2C84-3920-4ECF-A60A-7D7CFEA884C9}" type="presParOf" srcId="{54BBB850-B143-4A0E-B477-7DBF7C7396F7}" destId="{7C20AEBE-6D72-4DCD-A078-0F9F2ACC6B47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7417BE7-4019-4B65-A16D-6E1DBCAE23BE}">
      <dgm:prSet phldrT="[Text]" custT="1"/>
      <dgm:spPr/>
      <dgm:t>
        <a:bodyPr/>
        <a:lstStyle/>
        <a:p>
          <a:r>
            <a:rPr lang="en-GB" sz="1400"/>
            <a:t>Conjunctions</a:t>
          </a:r>
          <a:endParaRPr lang="en-GB" sz="1400" dirty="0"/>
        </a:p>
      </dgm:t>
    </dgm:pt>
    <dgm:pt modelId="{1B7B5B34-515F-4F99-A0F0-F222D3787B31}" type="parTrans" cxnId="{CD3EAAE7-0B7F-497F-BF4C-FB8B35C2C7CC}">
      <dgm:prSet/>
      <dgm:spPr/>
      <dgm:t>
        <a:bodyPr/>
        <a:lstStyle/>
        <a:p>
          <a:endParaRPr lang="en-GB"/>
        </a:p>
      </dgm:t>
    </dgm:pt>
    <dgm:pt modelId="{05500D74-2255-4E84-8263-87870FAE6F91}" type="sibTrans" cxnId="{CD3EAAE7-0B7F-497F-BF4C-FB8B35C2C7C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B50BD3FB-E473-4512-B6AA-808DF406E318}" type="pres">
      <dgm:prSet presAssocID="{1B7B5B34-515F-4F99-A0F0-F222D3787B31}" presName="Name19" presStyleLbl="parChTrans1D2" presStyleIdx="3" presStyleCnt="5"/>
      <dgm:spPr/>
    </dgm:pt>
    <dgm:pt modelId="{62BEC6B5-0C37-489E-A763-6DC823071904}" type="pres">
      <dgm:prSet presAssocID="{37417BE7-4019-4B65-A16D-6E1DBCAE23BE}" presName="Name21" presStyleCnt="0"/>
      <dgm:spPr/>
    </dgm:pt>
    <dgm:pt modelId="{805C1892-4C01-49E5-868D-835B5611391E}" type="pres">
      <dgm:prSet presAssocID="{37417BE7-4019-4B65-A16D-6E1DBCAE23BE}" presName="level2Shape" presStyleLbl="node2" presStyleIdx="3" presStyleCnt="5"/>
      <dgm:spPr/>
    </dgm:pt>
    <dgm:pt modelId="{F1A35FC4-8345-4038-BBF7-5D129AD8D4B6}" type="pres">
      <dgm:prSet presAssocID="{37417BE7-4019-4B65-A16D-6E1DBCAE23BE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10F5E2AB-0B37-46F0-9597-B6B9FEFD1B83}" type="presOf" srcId="{37417BE7-4019-4B65-A16D-6E1DBCAE23BE}" destId="{805C1892-4C01-49E5-868D-835B5611391E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FA3DF0E3-EBC1-4E72-8064-BA18CE3494F5}" type="presOf" srcId="{1B7B5B34-515F-4F99-A0F0-F222D3787B31}" destId="{B50BD3FB-E473-4512-B6AA-808DF406E318}" srcOrd="0" destOrd="0" presId="urn:microsoft.com/office/officeart/2005/8/layout/hierarchy6"/>
    <dgm:cxn modelId="{CD3EAAE7-0B7F-497F-BF4C-FB8B35C2C7CC}" srcId="{11C582FB-D301-4A67-835D-4CB7CEB50770}" destId="{37417BE7-4019-4B65-A16D-6E1DBCAE23BE}" srcOrd="3" destOrd="0" parTransId="{1B7B5B34-515F-4F99-A0F0-F222D3787B31}" sibTransId="{05500D74-2255-4E84-8263-87870FAE6F91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53509A8-9DB7-4EAE-A1F8-267D7325D4D6}" type="presParOf" srcId="{0810A678-E60C-4760-BC00-63A28DF49489}" destId="{B50BD3FB-E473-4512-B6AA-808DF406E318}" srcOrd="6" destOrd="0" presId="urn:microsoft.com/office/officeart/2005/8/layout/hierarchy6"/>
    <dgm:cxn modelId="{EB2BDA5C-7A75-4880-BE3D-C26BDADE8F0E}" type="presParOf" srcId="{0810A678-E60C-4760-BC00-63A28DF49489}" destId="{62BEC6B5-0C37-489E-A763-6DC823071904}" srcOrd="7" destOrd="0" presId="urn:microsoft.com/office/officeart/2005/8/layout/hierarchy6"/>
    <dgm:cxn modelId="{8D2261B0-CF68-42DE-AA26-A47A8E3C4703}" type="presParOf" srcId="{62BEC6B5-0C37-489E-A763-6DC823071904}" destId="{805C1892-4C01-49E5-868D-835B5611391E}" srcOrd="0" destOrd="0" presId="urn:microsoft.com/office/officeart/2005/8/layout/hierarchy6"/>
    <dgm:cxn modelId="{32B90D83-39D5-4107-9CBD-DF560A229EC5}" type="presParOf" srcId="{62BEC6B5-0C37-489E-A763-6DC823071904}" destId="{F1A35FC4-8345-4038-BBF7-5D129AD8D4B6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2F2F26B4-38DB-44F6-AE4F-3AB941941838}">
      <dgm:prSet phldrT="[Text]" custT="1"/>
      <dgm:spPr/>
      <dgm:t>
        <a:bodyPr/>
        <a:lstStyle/>
        <a:p>
          <a:r>
            <a:rPr lang="en-GB" sz="1400"/>
            <a:t>Conjunctions</a:t>
          </a:r>
          <a:endParaRPr lang="en-GB" sz="1400" dirty="0"/>
        </a:p>
      </dgm:t>
    </dgm:pt>
    <dgm:pt modelId="{4FBDC1A2-9D66-46F0-B7C8-313B9FA1EAF4}" type="parTrans" cxnId="{63D3C7AD-661B-484A-AEDA-25AAA4BABB62}">
      <dgm:prSet/>
      <dgm:spPr/>
      <dgm:t>
        <a:bodyPr/>
        <a:lstStyle/>
        <a:p>
          <a:endParaRPr lang="en-GB"/>
        </a:p>
      </dgm:t>
    </dgm:pt>
    <dgm:pt modelId="{DC423633-E3C1-4773-B3EF-53CB8F076998}" type="sibTrans" cxnId="{63D3C7AD-661B-484A-AEDA-25AAA4BABB6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E19C410-D02C-4CFB-804F-86AD470D3027}" type="pres">
      <dgm:prSet presAssocID="{4FBDC1A2-9D66-46F0-B7C8-313B9FA1EAF4}" presName="Name19" presStyleLbl="parChTrans1D2" presStyleIdx="3" presStyleCnt="5"/>
      <dgm:spPr/>
    </dgm:pt>
    <dgm:pt modelId="{C56A4264-3F83-4306-B4C6-F1F433444CE0}" type="pres">
      <dgm:prSet presAssocID="{2F2F26B4-38DB-44F6-AE4F-3AB941941838}" presName="Name21" presStyleCnt="0"/>
      <dgm:spPr/>
    </dgm:pt>
    <dgm:pt modelId="{B604E4B0-CC50-4E8D-8475-0F632A664100}" type="pres">
      <dgm:prSet presAssocID="{2F2F26B4-38DB-44F6-AE4F-3AB941941838}" presName="level2Shape" presStyleLbl="node2" presStyleIdx="3" presStyleCnt="5"/>
      <dgm:spPr/>
    </dgm:pt>
    <dgm:pt modelId="{A3E0DD1D-4AD6-4FFF-9562-6D5FBB727675}" type="pres">
      <dgm:prSet presAssocID="{2F2F26B4-38DB-44F6-AE4F-3AB94194183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3D3C7AD-661B-484A-AEDA-25AAA4BABB62}" srcId="{11C582FB-D301-4A67-835D-4CB7CEB50770}" destId="{2F2F26B4-38DB-44F6-AE4F-3AB941941838}" srcOrd="3" destOrd="0" parTransId="{4FBDC1A2-9D66-46F0-B7C8-313B9FA1EAF4}" sibTransId="{DC423633-E3C1-4773-B3EF-53CB8F076998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91B45D6-7F0A-43D5-959C-E20C23BD93FE}" type="presOf" srcId="{4FBDC1A2-9D66-46F0-B7C8-313B9FA1EAF4}" destId="{1E19C410-D02C-4CFB-804F-86AD470D302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1397FF4-FA4E-476D-9D4A-18C40BB83002}" type="presOf" srcId="{2F2F26B4-38DB-44F6-AE4F-3AB941941838}" destId="{B604E4B0-CC50-4E8D-8475-0F632A6641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9B4FF6A6-6E68-4372-9487-8AA3CFB5D405}" type="presParOf" srcId="{0810A678-E60C-4760-BC00-63A28DF49489}" destId="{1E19C410-D02C-4CFB-804F-86AD470D3027}" srcOrd="6" destOrd="0" presId="urn:microsoft.com/office/officeart/2005/8/layout/hierarchy6"/>
    <dgm:cxn modelId="{DE8D44BA-B857-4D88-BBFE-16F5C505FF22}" type="presParOf" srcId="{0810A678-E60C-4760-BC00-63A28DF49489}" destId="{C56A4264-3F83-4306-B4C6-F1F433444CE0}" srcOrd="7" destOrd="0" presId="urn:microsoft.com/office/officeart/2005/8/layout/hierarchy6"/>
    <dgm:cxn modelId="{4B2003B9-CCAE-48A0-87CD-9C89A1F9A0D8}" type="presParOf" srcId="{C56A4264-3F83-4306-B4C6-F1F433444CE0}" destId="{B604E4B0-CC50-4E8D-8475-0F632A664100}" srcOrd="0" destOrd="0" presId="urn:microsoft.com/office/officeart/2005/8/layout/hierarchy6"/>
    <dgm:cxn modelId="{01A1983E-EFD0-4688-8A69-448C9FBC90D8}" type="presParOf" srcId="{C56A4264-3F83-4306-B4C6-F1F433444CE0}" destId="{A3E0DD1D-4AD6-4FFF-9562-6D5FBB72767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2F2F26B4-38DB-44F6-AE4F-3AB941941838}">
      <dgm:prSet phldrT="[Text]" custT="1"/>
      <dgm:spPr/>
      <dgm:t>
        <a:bodyPr/>
        <a:lstStyle/>
        <a:p>
          <a:r>
            <a:rPr lang="en-GB" sz="1400" dirty="0"/>
            <a:t>Conjunctions – Join clauses</a:t>
          </a:r>
        </a:p>
      </dgm:t>
    </dgm:pt>
    <dgm:pt modelId="{4FBDC1A2-9D66-46F0-B7C8-313B9FA1EAF4}" type="parTrans" cxnId="{63D3C7AD-661B-484A-AEDA-25AAA4BABB62}">
      <dgm:prSet/>
      <dgm:spPr/>
      <dgm:t>
        <a:bodyPr/>
        <a:lstStyle/>
        <a:p>
          <a:endParaRPr lang="en-GB"/>
        </a:p>
      </dgm:t>
    </dgm:pt>
    <dgm:pt modelId="{DC423633-E3C1-4773-B3EF-53CB8F076998}" type="sibTrans" cxnId="{63D3C7AD-661B-484A-AEDA-25AAA4BABB6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E19C410-D02C-4CFB-804F-86AD470D3027}" type="pres">
      <dgm:prSet presAssocID="{4FBDC1A2-9D66-46F0-B7C8-313B9FA1EAF4}" presName="Name19" presStyleLbl="parChTrans1D2" presStyleIdx="3" presStyleCnt="5"/>
      <dgm:spPr/>
    </dgm:pt>
    <dgm:pt modelId="{C56A4264-3F83-4306-B4C6-F1F433444CE0}" type="pres">
      <dgm:prSet presAssocID="{2F2F26B4-38DB-44F6-AE4F-3AB941941838}" presName="Name21" presStyleCnt="0"/>
      <dgm:spPr/>
    </dgm:pt>
    <dgm:pt modelId="{B604E4B0-CC50-4E8D-8475-0F632A664100}" type="pres">
      <dgm:prSet presAssocID="{2F2F26B4-38DB-44F6-AE4F-3AB941941838}" presName="level2Shape" presStyleLbl="node2" presStyleIdx="3" presStyleCnt="5"/>
      <dgm:spPr/>
    </dgm:pt>
    <dgm:pt modelId="{A3E0DD1D-4AD6-4FFF-9562-6D5FBB727675}" type="pres">
      <dgm:prSet presAssocID="{2F2F26B4-38DB-44F6-AE4F-3AB94194183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3D3C7AD-661B-484A-AEDA-25AAA4BABB62}" srcId="{11C582FB-D301-4A67-835D-4CB7CEB50770}" destId="{2F2F26B4-38DB-44F6-AE4F-3AB941941838}" srcOrd="3" destOrd="0" parTransId="{4FBDC1A2-9D66-46F0-B7C8-313B9FA1EAF4}" sibTransId="{DC423633-E3C1-4773-B3EF-53CB8F076998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91B45D6-7F0A-43D5-959C-E20C23BD93FE}" type="presOf" srcId="{4FBDC1A2-9D66-46F0-B7C8-313B9FA1EAF4}" destId="{1E19C410-D02C-4CFB-804F-86AD470D302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1397FF4-FA4E-476D-9D4A-18C40BB83002}" type="presOf" srcId="{2F2F26B4-38DB-44F6-AE4F-3AB941941838}" destId="{B604E4B0-CC50-4E8D-8475-0F632A6641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9B4FF6A6-6E68-4372-9487-8AA3CFB5D405}" type="presParOf" srcId="{0810A678-E60C-4760-BC00-63A28DF49489}" destId="{1E19C410-D02C-4CFB-804F-86AD470D3027}" srcOrd="6" destOrd="0" presId="urn:microsoft.com/office/officeart/2005/8/layout/hierarchy6"/>
    <dgm:cxn modelId="{DE8D44BA-B857-4D88-BBFE-16F5C505FF22}" type="presParOf" srcId="{0810A678-E60C-4760-BC00-63A28DF49489}" destId="{C56A4264-3F83-4306-B4C6-F1F433444CE0}" srcOrd="7" destOrd="0" presId="urn:microsoft.com/office/officeart/2005/8/layout/hierarchy6"/>
    <dgm:cxn modelId="{4B2003B9-CCAE-48A0-87CD-9C89A1F9A0D8}" type="presParOf" srcId="{C56A4264-3F83-4306-B4C6-F1F433444CE0}" destId="{B604E4B0-CC50-4E8D-8475-0F632A664100}" srcOrd="0" destOrd="0" presId="urn:microsoft.com/office/officeart/2005/8/layout/hierarchy6"/>
    <dgm:cxn modelId="{01A1983E-EFD0-4688-8A69-448C9FBC90D8}" type="presParOf" srcId="{C56A4264-3F83-4306-B4C6-F1F433444CE0}" destId="{A3E0DD1D-4AD6-4FFF-9562-6D5FBB72767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52867544-7B84-4746-8E15-83A3487D89AC}">
      <dgm:prSet phldrT="[Text]" custT="1"/>
      <dgm:spPr/>
      <dgm:t>
        <a:bodyPr/>
        <a:lstStyle/>
        <a:p>
          <a:r>
            <a:rPr lang="en-GB" sz="1400" dirty="0"/>
            <a:t>Conjunctions – Joins clauses</a:t>
          </a:r>
        </a:p>
      </dgm:t>
    </dgm:pt>
    <dgm:pt modelId="{247D286C-6A9F-4199-92CF-EBF31CE96611}" type="parTrans" cxnId="{6F452B01-9126-445A-BAD9-D7AEDB228C95}">
      <dgm:prSet/>
      <dgm:spPr/>
      <dgm:t>
        <a:bodyPr/>
        <a:lstStyle/>
        <a:p>
          <a:endParaRPr lang="en-GB"/>
        </a:p>
      </dgm:t>
    </dgm:pt>
    <dgm:pt modelId="{21986C40-4871-47AC-BAF7-D2D9E2FA9C12}" type="sibTrans" cxnId="{6F452B01-9126-445A-BAD9-D7AEDB228C9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26DD600A-3C46-4D9E-8379-10794F66924A}" type="pres">
      <dgm:prSet presAssocID="{247D286C-6A9F-4199-92CF-EBF31CE96611}" presName="Name19" presStyleLbl="parChTrans1D2" presStyleIdx="3" presStyleCnt="5"/>
      <dgm:spPr/>
    </dgm:pt>
    <dgm:pt modelId="{A401F59E-F6BB-4071-917C-58A8480DCA91}" type="pres">
      <dgm:prSet presAssocID="{52867544-7B84-4746-8E15-83A3487D89AC}" presName="Name21" presStyleCnt="0"/>
      <dgm:spPr/>
    </dgm:pt>
    <dgm:pt modelId="{257F4FAA-9336-4ABC-A5F4-051B56828069}" type="pres">
      <dgm:prSet presAssocID="{52867544-7B84-4746-8E15-83A3487D89AC}" presName="level2Shape" presStyleLbl="node2" presStyleIdx="3" presStyleCnt="5"/>
      <dgm:spPr/>
    </dgm:pt>
    <dgm:pt modelId="{2571A752-5BF3-49A6-B4C7-AF444655A36B}" type="pres">
      <dgm:prSet presAssocID="{52867544-7B84-4746-8E15-83A3487D89A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6F452B01-9126-445A-BAD9-D7AEDB228C95}" srcId="{11C582FB-D301-4A67-835D-4CB7CEB50770}" destId="{52867544-7B84-4746-8E15-83A3487D89AC}" srcOrd="3" destOrd="0" parTransId="{247D286C-6A9F-4199-92CF-EBF31CE96611}" sibTransId="{21986C40-4871-47AC-BAF7-D2D9E2FA9C12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C432552-A7C8-428E-8E18-ABD008BE4FB1}" type="presOf" srcId="{52867544-7B84-4746-8E15-83A3487D89AC}" destId="{257F4FAA-9336-4ABC-A5F4-051B56828069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717567D9-AC72-4092-86A8-1B30EED93182}" type="presOf" srcId="{247D286C-6A9F-4199-92CF-EBF31CE96611}" destId="{26DD600A-3C46-4D9E-8379-10794F66924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D9022BD4-3158-4E2D-ABE1-DEDF5B9F942E}" type="presParOf" srcId="{0810A678-E60C-4760-BC00-63A28DF49489}" destId="{26DD600A-3C46-4D9E-8379-10794F66924A}" srcOrd="6" destOrd="0" presId="urn:microsoft.com/office/officeart/2005/8/layout/hierarchy6"/>
    <dgm:cxn modelId="{48AA215C-2A51-4A0C-897E-74D08A2E5E6C}" type="presParOf" srcId="{0810A678-E60C-4760-BC00-63A28DF49489}" destId="{A401F59E-F6BB-4071-917C-58A8480DCA91}" srcOrd="7" destOrd="0" presId="urn:microsoft.com/office/officeart/2005/8/layout/hierarchy6"/>
    <dgm:cxn modelId="{5DD2B3F8-9881-4135-A81B-7D58416618EE}" type="presParOf" srcId="{A401F59E-F6BB-4071-917C-58A8480DCA91}" destId="{257F4FAA-9336-4ABC-A5F4-051B56828069}" srcOrd="0" destOrd="0" presId="urn:microsoft.com/office/officeart/2005/8/layout/hierarchy6"/>
    <dgm:cxn modelId="{E2FAB8BA-3650-4CE7-AFA3-5BB535BFC23F}" type="presParOf" srcId="{A401F59E-F6BB-4071-917C-58A8480DCA91}" destId="{2571A752-5BF3-49A6-B4C7-AF444655A36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98990" y="666749"/>
          <a:ext cx="4554374" cy="116398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33082" y="700841"/>
        <a:ext cx="4486190" cy="1095796"/>
      </dsp:txXfrm>
    </dsp:sp>
    <dsp:sp modelId="{33643D00-C75E-4DF5-A0F0-DFA21355EB8A}">
      <dsp:nvSpPr>
        <dsp:cNvPr id="0" name=""/>
        <dsp:cNvSpPr/>
      </dsp:nvSpPr>
      <dsp:spPr>
        <a:xfrm>
          <a:off x="724762" y="1830730"/>
          <a:ext cx="4251415" cy="386172"/>
        </a:xfrm>
        <a:custGeom>
          <a:avLst/>
          <a:gdLst/>
          <a:ahLst/>
          <a:cxnLst/>
          <a:rect l="0" t="0" r="0" b="0"/>
          <a:pathLst>
            <a:path>
              <a:moveTo>
                <a:pt x="4251415" y="0"/>
              </a:moveTo>
              <a:lnTo>
                <a:pt x="425141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90" y="2216902"/>
          <a:ext cx="1448145" cy="9654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8966" y="2245178"/>
        <a:ext cx="1391593" cy="908878"/>
      </dsp:txXfrm>
    </dsp:sp>
    <dsp:sp modelId="{67357A81-5F47-46C8-8791-23DB6B665016}">
      <dsp:nvSpPr>
        <dsp:cNvPr id="0" name=""/>
        <dsp:cNvSpPr/>
      </dsp:nvSpPr>
      <dsp:spPr>
        <a:xfrm>
          <a:off x="2607352" y="1830730"/>
          <a:ext cx="2368825" cy="386172"/>
        </a:xfrm>
        <a:custGeom>
          <a:avLst/>
          <a:gdLst/>
          <a:ahLst/>
          <a:cxnLst/>
          <a:rect l="0" t="0" r="0" b="0"/>
          <a:pathLst>
            <a:path>
              <a:moveTo>
                <a:pt x="2368825" y="0"/>
              </a:moveTo>
              <a:lnTo>
                <a:pt x="236882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83279" y="2216902"/>
          <a:ext cx="1448145" cy="9654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11555" y="2245178"/>
        <a:ext cx="1391593" cy="908878"/>
      </dsp:txXfrm>
    </dsp:sp>
    <dsp:sp modelId="{E5E261E0-CCBC-4B5A-A904-F243E2AA53B0}">
      <dsp:nvSpPr>
        <dsp:cNvPr id="0" name=""/>
        <dsp:cNvSpPr/>
      </dsp:nvSpPr>
      <dsp:spPr>
        <a:xfrm>
          <a:off x="4621252" y="1830730"/>
          <a:ext cx="354925" cy="386172"/>
        </a:xfrm>
        <a:custGeom>
          <a:avLst/>
          <a:gdLst/>
          <a:ahLst/>
          <a:cxnLst/>
          <a:rect l="0" t="0" r="0" b="0"/>
          <a:pathLst>
            <a:path>
              <a:moveTo>
                <a:pt x="354925" y="0"/>
              </a:moveTo>
              <a:lnTo>
                <a:pt x="35492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765868" y="2216902"/>
          <a:ext cx="1710766" cy="9654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3794144" y="2245178"/>
        <a:ext cx="1654214" cy="908878"/>
      </dsp:txXfrm>
    </dsp:sp>
    <dsp:sp modelId="{F7436063-BF3D-4400-ABDF-46A0C91AC2E1}">
      <dsp:nvSpPr>
        <dsp:cNvPr id="0" name=""/>
        <dsp:cNvSpPr/>
      </dsp:nvSpPr>
      <dsp:spPr>
        <a:xfrm>
          <a:off x="4976178" y="1830730"/>
          <a:ext cx="1836436" cy="3861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086"/>
              </a:lnTo>
              <a:lnTo>
                <a:pt x="1836436" y="193086"/>
              </a:lnTo>
              <a:lnTo>
                <a:pt x="1836436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5911079" y="2216902"/>
          <a:ext cx="1803071" cy="9654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5939355" y="2245178"/>
        <a:ext cx="1746519" cy="908878"/>
      </dsp:txXfrm>
    </dsp:sp>
    <dsp:sp modelId="{6CFC2203-4938-49A2-AB87-024200020F23}">
      <dsp:nvSpPr>
        <dsp:cNvPr id="0" name=""/>
        <dsp:cNvSpPr/>
      </dsp:nvSpPr>
      <dsp:spPr>
        <a:xfrm>
          <a:off x="4976178" y="1830730"/>
          <a:ext cx="4073952" cy="3861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086"/>
              </a:lnTo>
              <a:lnTo>
                <a:pt x="4073952" y="193086"/>
              </a:lnTo>
              <a:lnTo>
                <a:pt x="4073952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556983-C79F-48DB-8B35-B0509DFA20D2}">
      <dsp:nvSpPr>
        <dsp:cNvPr id="0" name=""/>
        <dsp:cNvSpPr/>
      </dsp:nvSpPr>
      <dsp:spPr>
        <a:xfrm>
          <a:off x="8148594" y="2216902"/>
          <a:ext cx="1803071" cy="9654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Punctuation</a:t>
          </a:r>
          <a:endParaRPr lang="en-GB" sz="1400" kern="1200" dirty="0"/>
        </a:p>
      </dsp:txBody>
      <dsp:txXfrm>
        <a:off x="8176870" y="2245178"/>
        <a:ext cx="1746519" cy="9088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871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24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40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44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37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40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44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82445" y="21237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40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4477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3934526" y="2123797"/>
        <a:ext cx="1715275" cy="942427"/>
      </dsp:txXfrm>
    </dsp:sp>
    <dsp:sp modelId="{E05A62CD-9242-4A4D-8A0F-EF9B67F026D0}">
      <dsp:nvSpPr>
        <dsp:cNvPr id="0" name=""/>
        <dsp:cNvSpPr/>
      </dsp:nvSpPr>
      <dsp:spPr>
        <a:xfrm>
          <a:off x="4976178" y="16940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74CB9C-58BA-43A9-8DF8-F8C8ED73DC09}">
      <dsp:nvSpPr>
        <dsp:cNvPr id="0" name=""/>
        <dsp:cNvSpPr/>
      </dsp:nvSpPr>
      <dsp:spPr>
        <a:xfrm>
          <a:off x="6129602" y="20944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6158922" y="21237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40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4477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123797"/>
        <a:ext cx="1810987" cy="94242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91242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6592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8188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7935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8188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127935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8188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8615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3934526" y="2127935"/>
        <a:ext cx="1715275" cy="942427"/>
      </dsp:txXfrm>
    </dsp:sp>
    <dsp:sp modelId="{B50BD3FB-E473-4512-B6AA-808DF406E318}">
      <dsp:nvSpPr>
        <dsp:cNvPr id="0" name=""/>
        <dsp:cNvSpPr/>
      </dsp:nvSpPr>
      <dsp:spPr>
        <a:xfrm>
          <a:off x="4976178" y="1698188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5C1892-4C01-49E5-868D-835B5611391E}">
      <dsp:nvSpPr>
        <dsp:cNvPr id="0" name=""/>
        <dsp:cNvSpPr/>
      </dsp:nvSpPr>
      <dsp:spPr>
        <a:xfrm>
          <a:off x="6129602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Conjunctions</a:t>
          </a:r>
          <a:endParaRPr lang="en-GB" sz="1400" kern="1200" dirty="0"/>
        </a:p>
      </dsp:txBody>
      <dsp:txXfrm>
        <a:off x="6158922" y="2127935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8188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8615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127935"/>
        <a:ext cx="1810987" cy="94242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375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4728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444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0741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444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0741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444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44877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3934526" y="2074197"/>
        <a:ext cx="1715275" cy="942427"/>
      </dsp:txXfrm>
    </dsp:sp>
    <dsp:sp modelId="{1E19C410-D02C-4CFB-804F-86AD470D3027}">
      <dsp:nvSpPr>
        <dsp:cNvPr id="0" name=""/>
        <dsp:cNvSpPr/>
      </dsp:nvSpPr>
      <dsp:spPr>
        <a:xfrm>
          <a:off x="4976178" y="16444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04E4B0-CC50-4E8D-8475-0F632A664100}">
      <dsp:nvSpPr>
        <dsp:cNvPr id="0" name=""/>
        <dsp:cNvSpPr/>
      </dsp:nvSpPr>
      <dsp:spPr>
        <a:xfrm>
          <a:off x="6129602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Conjunctions</a:t>
          </a:r>
          <a:endParaRPr lang="en-GB" sz="1400" kern="1200" dirty="0"/>
        </a:p>
      </dsp:txBody>
      <dsp:txXfrm>
        <a:off x="6158922" y="20741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444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44877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074197"/>
        <a:ext cx="1810987" cy="94242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375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4728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444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0741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444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0741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444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44877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3934526" y="2074197"/>
        <a:ext cx="1715275" cy="942427"/>
      </dsp:txXfrm>
    </dsp:sp>
    <dsp:sp modelId="{1E19C410-D02C-4CFB-804F-86AD470D3027}">
      <dsp:nvSpPr>
        <dsp:cNvPr id="0" name=""/>
        <dsp:cNvSpPr/>
      </dsp:nvSpPr>
      <dsp:spPr>
        <a:xfrm>
          <a:off x="4976178" y="16444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04E4B0-CC50-4E8D-8475-0F632A664100}">
      <dsp:nvSpPr>
        <dsp:cNvPr id="0" name=""/>
        <dsp:cNvSpPr/>
      </dsp:nvSpPr>
      <dsp:spPr>
        <a:xfrm>
          <a:off x="6129602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Join clauses</a:t>
          </a:r>
        </a:p>
      </dsp:txBody>
      <dsp:txXfrm>
        <a:off x="6158922" y="20741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444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44877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074197"/>
        <a:ext cx="1810987" cy="94242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91241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6591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8188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7935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8188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127935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8188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8615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3934526" y="2127935"/>
        <a:ext cx="1715275" cy="942427"/>
      </dsp:txXfrm>
    </dsp:sp>
    <dsp:sp modelId="{26DD600A-3C46-4D9E-8379-10794F66924A}">
      <dsp:nvSpPr>
        <dsp:cNvPr id="0" name=""/>
        <dsp:cNvSpPr/>
      </dsp:nvSpPr>
      <dsp:spPr>
        <a:xfrm>
          <a:off x="4976178" y="1698188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7F4FAA-9336-4ABC-A5F4-051B56828069}">
      <dsp:nvSpPr>
        <dsp:cNvPr id="0" name=""/>
        <dsp:cNvSpPr/>
      </dsp:nvSpPr>
      <dsp:spPr>
        <a:xfrm>
          <a:off x="6129602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Joins clauses</a:t>
          </a:r>
        </a:p>
      </dsp:txBody>
      <dsp:txXfrm>
        <a:off x="6158922" y="2127935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8188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8615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8111003" y="2127935"/>
        <a:ext cx="1810987" cy="9424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781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10342" y="245685"/>
            <a:ext cx="11571316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a sentence becomes part of another sentence, it becomes a “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main clause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(also known as an “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independent clause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”).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21874" y="1868720"/>
            <a:ext cx="11571316" cy="111552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(You can’t have a sentence inside another sentence as there would be too many capital letters and full stops!)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448874" y="32263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534569" y="32263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4F23CBF-1331-A53A-1008-F7698E0DD583}"/>
              </a:ext>
            </a:extLst>
          </p:cNvPr>
          <p:cNvSpPr txBox="1">
            <a:spLocks/>
          </p:cNvSpPr>
          <p:nvPr/>
        </p:nvSpPr>
        <p:spPr>
          <a:xfrm>
            <a:off x="3328197" y="3210880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489433" y="32263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683027" y="3419044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5813857" y="3419044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844262" y="3419044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01B56B7-FD9B-FFEE-7AF4-76A3B76E664E}"/>
              </a:ext>
            </a:extLst>
          </p:cNvPr>
          <p:cNvSpPr txBox="1">
            <a:spLocks/>
          </p:cNvSpPr>
          <p:nvPr/>
        </p:nvSpPr>
        <p:spPr>
          <a:xfrm>
            <a:off x="331428" y="5475767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b="1" u="sng" dirty="0">
                <a:solidFill>
                  <a:srgbClr val="FFFF00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b="1" u="sng" dirty="0">
                <a:solidFill>
                  <a:srgbClr val="FFFF00"/>
                </a:solidFill>
                <a:ea typeface="Andika"/>
                <a:cs typeface="Andika"/>
              </a:rPr>
              <a:t>clause 1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966A083-071B-1FBC-81AA-6B3F54A70159}"/>
              </a:ext>
            </a:extLst>
          </p:cNvPr>
          <p:cNvSpPr txBox="1">
            <a:spLocks/>
          </p:cNvSpPr>
          <p:nvPr/>
        </p:nvSpPr>
        <p:spPr>
          <a:xfrm>
            <a:off x="6417123" y="5475767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b="1" u="sng" dirty="0">
                <a:solidFill>
                  <a:srgbClr val="FFFF00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b="1" u="sng" dirty="0">
                <a:solidFill>
                  <a:srgbClr val="FFFF00"/>
                </a:solidFill>
                <a:ea typeface="Andika"/>
                <a:cs typeface="Andika"/>
              </a:rPr>
              <a:t>clause 2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B950849-1DDF-B8E6-238F-A5C6755AF448}"/>
              </a:ext>
            </a:extLst>
          </p:cNvPr>
          <p:cNvSpPr txBox="1">
            <a:spLocks/>
          </p:cNvSpPr>
          <p:nvPr/>
        </p:nvSpPr>
        <p:spPr>
          <a:xfrm>
            <a:off x="3210751" y="5460253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30E9567B-D00D-7962-F5A3-B1BFA1762186}"/>
              </a:ext>
            </a:extLst>
          </p:cNvPr>
          <p:cNvSpPr txBox="1">
            <a:spLocks/>
          </p:cNvSpPr>
          <p:nvPr/>
        </p:nvSpPr>
        <p:spPr>
          <a:xfrm>
            <a:off x="9371987" y="5475767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24" name="Plus Sign 23">
            <a:extLst>
              <a:ext uri="{FF2B5EF4-FFF2-40B4-BE49-F238E27FC236}">
                <a16:creationId xmlns:a16="http://schemas.microsoft.com/office/drawing/2014/main" id="{221A4AB7-7B5E-55D9-8BDC-FDEFCE20586C}"/>
              </a:ext>
            </a:extLst>
          </p:cNvPr>
          <p:cNvSpPr/>
          <p:nvPr/>
        </p:nvSpPr>
        <p:spPr>
          <a:xfrm>
            <a:off x="2565581" y="5668417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Plus Sign 24">
            <a:extLst>
              <a:ext uri="{FF2B5EF4-FFF2-40B4-BE49-F238E27FC236}">
                <a16:creationId xmlns:a16="http://schemas.microsoft.com/office/drawing/2014/main" id="{F39F50BD-CC0D-6C0A-2055-1F94D29B2281}"/>
              </a:ext>
            </a:extLst>
          </p:cNvPr>
          <p:cNvSpPr/>
          <p:nvPr/>
        </p:nvSpPr>
        <p:spPr>
          <a:xfrm>
            <a:off x="5696411" y="5668417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Equals 25">
            <a:extLst>
              <a:ext uri="{FF2B5EF4-FFF2-40B4-BE49-F238E27FC236}">
                <a16:creationId xmlns:a16="http://schemas.microsoft.com/office/drawing/2014/main" id="{763137F4-FDA6-7D3A-2A20-92B25AF0C33D}"/>
              </a:ext>
            </a:extLst>
          </p:cNvPr>
          <p:cNvSpPr/>
          <p:nvPr/>
        </p:nvSpPr>
        <p:spPr>
          <a:xfrm>
            <a:off x="8726816" y="5668417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61E2A7E-A867-4439-A9CD-CE1E24A1141D}"/>
              </a:ext>
            </a:extLst>
          </p:cNvPr>
          <p:cNvSpPr txBox="1">
            <a:spLocks/>
          </p:cNvSpPr>
          <p:nvPr/>
        </p:nvSpPr>
        <p:spPr>
          <a:xfrm>
            <a:off x="3196223" y="4288433"/>
            <a:ext cx="5506511" cy="89023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better/more correct:</a:t>
            </a:r>
          </a:p>
        </p:txBody>
      </p:sp>
    </p:spTree>
    <p:extLst>
      <p:ext uri="{BB962C8B-B14F-4D97-AF65-F5344CB8AC3E}">
        <p14:creationId xmlns:p14="http://schemas.microsoft.com/office/powerpoint/2010/main" val="194049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8" grpId="0" animBg="1"/>
      <p:bldP spid="9" grpId="0" animBg="1"/>
      <p:bldP spid="11" grpId="0" animBg="1"/>
      <p:bldP spid="12" grpId="0" animBg="1"/>
      <p:bldP spid="13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Background pattern&#10;&#10;Description automatically generated">
            <a:extLst>
              <a:ext uri="{FF2B5EF4-FFF2-40B4-BE49-F238E27FC236}">
                <a16:creationId xmlns:a16="http://schemas.microsoft.com/office/drawing/2014/main" id="{46EECE11-D755-6C62-A15D-2AF1518AEE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78" y="147782"/>
            <a:ext cx="11377035" cy="1727199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Join the two sentences below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using the co-ordinating conjunction “and”.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75662" y="2130322"/>
            <a:ext cx="3384709" cy="89023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alien.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4AE0910-0714-A96C-6517-54D1328B74E3}"/>
              </a:ext>
            </a:extLst>
          </p:cNvPr>
          <p:cNvSpPr txBox="1">
            <a:spLocks/>
          </p:cNvSpPr>
          <p:nvPr/>
        </p:nvSpPr>
        <p:spPr>
          <a:xfrm>
            <a:off x="475662" y="4677297"/>
            <a:ext cx="11308851" cy="8604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 and Aimee is a robot.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6BC4B66-BDCF-D05D-E599-3848EEE1D5DC}"/>
              </a:ext>
            </a:extLst>
          </p:cNvPr>
          <p:cNvSpPr txBox="1">
            <a:spLocks/>
          </p:cNvSpPr>
          <p:nvPr/>
        </p:nvSpPr>
        <p:spPr>
          <a:xfrm>
            <a:off x="8195251" y="2130322"/>
            <a:ext cx="3589262" cy="89023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is a robot.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77EE48A-03E5-3DF4-4103-9595F902EFE4}"/>
              </a:ext>
            </a:extLst>
          </p:cNvPr>
          <p:cNvSpPr txBox="1">
            <a:spLocks/>
          </p:cNvSpPr>
          <p:nvPr/>
        </p:nvSpPr>
        <p:spPr>
          <a:xfrm>
            <a:off x="475662" y="3466159"/>
            <a:ext cx="3316525" cy="89023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1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5FB1ABF-A9A9-2B1B-2832-60F781FBFE00}"/>
              </a:ext>
            </a:extLst>
          </p:cNvPr>
          <p:cNvSpPr txBox="1">
            <a:spLocks/>
          </p:cNvSpPr>
          <p:nvPr/>
        </p:nvSpPr>
        <p:spPr>
          <a:xfrm>
            <a:off x="8195251" y="3466159"/>
            <a:ext cx="3589262" cy="89023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2</a:t>
            </a:r>
          </a:p>
        </p:txBody>
      </p:sp>
      <p:sp>
        <p:nvSpPr>
          <p:cNvPr id="9" name="Plus Sign 8">
            <a:extLst>
              <a:ext uri="{FF2B5EF4-FFF2-40B4-BE49-F238E27FC236}">
                <a16:creationId xmlns:a16="http://schemas.microsoft.com/office/drawing/2014/main" id="{392E37C4-B2CD-2253-98E4-6E1BF20F81E4}"/>
              </a:ext>
            </a:extLst>
          </p:cNvPr>
          <p:cNvSpPr/>
          <p:nvPr/>
        </p:nvSpPr>
        <p:spPr>
          <a:xfrm>
            <a:off x="3961512" y="3658809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Plus Sign 9">
            <a:extLst>
              <a:ext uri="{FF2B5EF4-FFF2-40B4-BE49-F238E27FC236}">
                <a16:creationId xmlns:a16="http://schemas.microsoft.com/office/drawing/2014/main" id="{A99432B2-183B-1398-6927-56DD3BA64C11}"/>
              </a:ext>
            </a:extLst>
          </p:cNvPr>
          <p:cNvSpPr/>
          <p:nvPr/>
        </p:nvSpPr>
        <p:spPr>
          <a:xfrm>
            <a:off x="7371202" y="3636444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A2FFF26-1D73-FF96-384B-0ECB35ADFA04}"/>
              </a:ext>
            </a:extLst>
          </p:cNvPr>
          <p:cNvSpPr txBox="1">
            <a:spLocks/>
          </p:cNvSpPr>
          <p:nvPr/>
        </p:nvSpPr>
        <p:spPr>
          <a:xfrm>
            <a:off x="4855745" y="3461217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13" name="Plus Sign 12">
            <a:extLst>
              <a:ext uri="{FF2B5EF4-FFF2-40B4-BE49-F238E27FC236}">
                <a16:creationId xmlns:a16="http://schemas.microsoft.com/office/drawing/2014/main" id="{69B62C6A-0F73-90A5-A671-9314B108467D}"/>
              </a:ext>
            </a:extLst>
          </p:cNvPr>
          <p:cNvSpPr/>
          <p:nvPr/>
        </p:nvSpPr>
        <p:spPr>
          <a:xfrm>
            <a:off x="4029696" y="2322972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Plus Sign 13">
            <a:extLst>
              <a:ext uri="{FF2B5EF4-FFF2-40B4-BE49-F238E27FC236}">
                <a16:creationId xmlns:a16="http://schemas.microsoft.com/office/drawing/2014/main" id="{367AB865-89BA-6C21-17C1-833D27D897F9}"/>
              </a:ext>
            </a:extLst>
          </p:cNvPr>
          <p:cNvSpPr/>
          <p:nvPr/>
        </p:nvSpPr>
        <p:spPr>
          <a:xfrm>
            <a:off x="7371202" y="2316583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5872DD4-A640-0B21-B2EE-8694D0ECD7D5}"/>
              </a:ext>
            </a:extLst>
          </p:cNvPr>
          <p:cNvSpPr txBox="1">
            <a:spLocks/>
          </p:cNvSpPr>
          <p:nvPr/>
        </p:nvSpPr>
        <p:spPr>
          <a:xfrm>
            <a:off x="4855745" y="2125305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95B078B0-5C96-D868-CCA9-F4280053F579}"/>
              </a:ext>
            </a:extLst>
          </p:cNvPr>
          <p:cNvSpPr txBox="1">
            <a:spLocks/>
          </p:cNvSpPr>
          <p:nvPr/>
        </p:nvSpPr>
        <p:spPr>
          <a:xfrm>
            <a:off x="475662" y="5767648"/>
            <a:ext cx="11308851" cy="8604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sentence is this?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7131DA51-FC83-9C97-7905-03E5BFF628E0}"/>
              </a:ext>
            </a:extLst>
          </p:cNvPr>
          <p:cNvSpPr txBox="1">
            <a:spLocks/>
          </p:cNvSpPr>
          <p:nvPr/>
        </p:nvSpPr>
        <p:spPr>
          <a:xfrm>
            <a:off x="475661" y="5767648"/>
            <a:ext cx="11308851" cy="8604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a compound sentence.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3" grpId="0" animBg="1"/>
      <p:bldP spid="4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23" grpId="0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the 7 </a:t>
            </a:r>
            <a:r>
              <a:rPr lang="en-GB" altLang="en-US" sz="2800" b="1" u="sng" dirty="0">
                <a:solidFill>
                  <a:schemeClr val="bg1"/>
                </a:solidFill>
              </a:rPr>
              <a:t>co-ordinating conjunctions</a:t>
            </a:r>
            <a:r>
              <a:rPr lang="en-GB" altLang="en-US" sz="2800" dirty="0">
                <a:solidFill>
                  <a:schemeClr val="bg1"/>
                </a:solidFill>
              </a:rPr>
              <a:t>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memorise them!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 (Remember FANBOYS)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5907" y="2746950"/>
            <a:ext cx="2816827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For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And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Nor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4.	But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8A0B806-76B3-2A9D-43A8-C54998A29C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4488" y="2804312"/>
            <a:ext cx="2816827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5.	Or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6.	</a:t>
            </a:r>
            <a:r>
              <a:rPr lang="fr-FR" altLang="en-US" sz="2800" dirty="0" err="1">
                <a:solidFill>
                  <a:schemeClr val="tx1"/>
                </a:solidFill>
                <a:latin typeface="Andika" panose="02000000000000000000" pitchFamily="2" charset="0"/>
              </a:rPr>
              <a:t>Yet</a:t>
            </a:r>
            <a:endParaRPr lang="fr-FR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7.	So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879974" y="2502952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848665" y="2389858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did you remember?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C2086F7-0A34-1698-0CD3-3DA13D00F1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5907" y="2746950"/>
            <a:ext cx="2816827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4.	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9061C63-BFF9-179D-32FF-60343A7F6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4488" y="2804312"/>
            <a:ext cx="2816827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5.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6.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7.	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2FEB919-3FFC-F909-DB8A-F629C607D371}"/>
              </a:ext>
            </a:extLst>
          </p:cNvPr>
          <p:cNvSpPr txBox="1"/>
          <p:nvPr/>
        </p:nvSpPr>
        <p:spPr>
          <a:xfrm>
            <a:off x="4517496" y="2912019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For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DABD448-DE6D-D021-D562-B1B9FC570075}"/>
              </a:ext>
            </a:extLst>
          </p:cNvPr>
          <p:cNvSpPr txBox="1"/>
          <p:nvPr/>
        </p:nvSpPr>
        <p:spPr>
          <a:xfrm>
            <a:off x="4517496" y="3567032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And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4274B36-5210-47D5-1BDB-E8E4D5948CD3}"/>
              </a:ext>
            </a:extLst>
          </p:cNvPr>
          <p:cNvSpPr txBox="1"/>
          <p:nvPr/>
        </p:nvSpPr>
        <p:spPr>
          <a:xfrm>
            <a:off x="4536482" y="4202338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Nor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864B27D-80CB-9BC6-B2F3-6AF5595ADDBE}"/>
              </a:ext>
            </a:extLst>
          </p:cNvPr>
          <p:cNvSpPr txBox="1"/>
          <p:nvPr/>
        </p:nvSpPr>
        <p:spPr>
          <a:xfrm>
            <a:off x="4543032" y="4856279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But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63CD425-031A-514D-76A5-3F0EC9BD1A56}"/>
              </a:ext>
            </a:extLst>
          </p:cNvPr>
          <p:cNvSpPr txBox="1"/>
          <p:nvPr/>
        </p:nvSpPr>
        <p:spPr>
          <a:xfrm>
            <a:off x="6864243" y="2970083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Or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98C1925-F379-56A0-F782-996EC79B8D18}"/>
              </a:ext>
            </a:extLst>
          </p:cNvPr>
          <p:cNvSpPr txBox="1"/>
          <p:nvPr/>
        </p:nvSpPr>
        <p:spPr>
          <a:xfrm>
            <a:off x="6869001" y="3638364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Yet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526CD98-EAF3-DE1F-7A65-8028B086EEA3}"/>
              </a:ext>
            </a:extLst>
          </p:cNvPr>
          <p:cNvSpPr txBox="1"/>
          <p:nvPr/>
        </p:nvSpPr>
        <p:spPr>
          <a:xfrm>
            <a:off x="6908348" y="4275945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So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8" grpId="0"/>
      <p:bldP spid="34" grpId="0"/>
      <p:bldP spid="37" grpId="0"/>
      <p:bldP spid="38" grpId="0"/>
      <p:bldP spid="39" grpId="0"/>
      <p:bldP spid="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10342" y="1000815"/>
            <a:ext cx="11571316" cy="111552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Sentences</a:t>
            </a:r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just made up of main clauses!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1855368" y="2490135"/>
            <a:ext cx="9062258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loved grammar lessons when I was a child.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D3C9043-DEB8-6ED4-9A40-63585AA708D3}"/>
              </a:ext>
            </a:extLst>
          </p:cNvPr>
          <p:cNvSpPr txBox="1">
            <a:spLocks/>
          </p:cNvSpPr>
          <p:nvPr/>
        </p:nvSpPr>
        <p:spPr>
          <a:xfrm>
            <a:off x="425810" y="3662974"/>
            <a:ext cx="5356631" cy="2044516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ain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expresses a whole thought.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would be fine as a sentence on its own.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554D5F9-6C6D-D87E-A014-564B450834BD}"/>
              </a:ext>
            </a:extLst>
          </p:cNvPr>
          <p:cNvCxnSpPr/>
          <p:nvPr/>
        </p:nvCxnSpPr>
        <p:spPr>
          <a:xfrm>
            <a:off x="2680868" y="3157994"/>
            <a:ext cx="40386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8E027815-F4EB-9F68-96DB-5537AC9CDCCB}"/>
              </a:ext>
            </a:extLst>
          </p:cNvPr>
          <p:cNvSpPr/>
          <p:nvPr/>
        </p:nvSpPr>
        <p:spPr>
          <a:xfrm rot="16200000">
            <a:off x="3621069" y="3287005"/>
            <a:ext cx="542686" cy="47784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0BD5B24-5E15-26CA-3C99-BC1456C7A371}"/>
              </a:ext>
            </a:extLst>
          </p:cNvPr>
          <p:cNvSpPr txBox="1">
            <a:spLocks/>
          </p:cNvSpPr>
          <p:nvPr/>
        </p:nvSpPr>
        <p:spPr>
          <a:xfrm>
            <a:off x="6386496" y="3662975"/>
            <a:ext cx="5483629" cy="204451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express a whole thought.  </a:t>
            </a:r>
          </a:p>
          <a:p>
            <a:pPr algn="ctr"/>
            <a:endParaRPr lang="en-GB" sz="2800" dirty="0">
              <a:solidFill>
                <a:srgbClr val="FF0000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make sense as a sentence on its own.</a:t>
            </a: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DFA66D5A-1D9D-CAE3-71E7-9A1FC00F1F25}"/>
              </a:ext>
            </a:extLst>
          </p:cNvPr>
          <p:cNvSpPr/>
          <p:nvPr/>
        </p:nvSpPr>
        <p:spPr>
          <a:xfrm rot="16200000">
            <a:off x="8269269" y="3187395"/>
            <a:ext cx="542688" cy="477846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F18F9CC-F937-5907-3969-FB20A9828031}"/>
              </a:ext>
            </a:extLst>
          </p:cNvPr>
          <p:cNvCxnSpPr>
            <a:cxnSpLocks/>
          </p:cNvCxnSpPr>
          <p:nvPr/>
        </p:nvCxnSpPr>
        <p:spPr>
          <a:xfrm>
            <a:off x="6905625" y="3154973"/>
            <a:ext cx="3039643" cy="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5976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6" grpId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10342" y="199145"/>
            <a:ext cx="11571316" cy="121513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clause which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express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thought is called a “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subordinate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1866901" y="2695021"/>
            <a:ext cx="9062258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meowed happily until it saw a dog.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D3C9043-DEB8-6ED4-9A40-63585AA708D3}"/>
              </a:ext>
            </a:extLst>
          </p:cNvPr>
          <p:cNvSpPr txBox="1">
            <a:spLocks/>
          </p:cNvSpPr>
          <p:nvPr/>
        </p:nvSpPr>
        <p:spPr>
          <a:xfrm>
            <a:off x="437343" y="3867860"/>
            <a:ext cx="5356631" cy="2044516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expresses a whole thought.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would be fine as a sentence on its own.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554D5F9-6C6D-D87E-A014-564B450834BD}"/>
              </a:ext>
            </a:extLst>
          </p:cNvPr>
          <p:cNvCxnSpPr>
            <a:cxnSpLocks/>
          </p:cNvCxnSpPr>
          <p:nvPr/>
        </p:nvCxnSpPr>
        <p:spPr>
          <a:xfrm>
            <a:off x="2997200" y="3362880"/>
            <a:ext cx="3733801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8E027815-F4EB-9F68-96DB-5537AC9CDCCB}"/>
              </a:ext>
            </a:extLst>
          </p:cNvPr>
          <p:cNvSpPr/>
          <p:nvPr/>
        </p:nvSpPr>
        <p:spPr>
          <a:xfrm rot="16200000">
            <a:off x="3582797" y="3541695"/>
            <a:ext cx="642295" cy="47784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0BD5B24-5E15-26CA-3C99-BC1456C7A371}"/>
              </a:ext>
            </a:extLst>
          </p:cNvPr>
          <p:cNvSpPr txBox="1">
            <a:spLocks/>
          </p:cNvSpPr>
          <p:nvPr/>
        </p:nvSpPr>
        <p:spPr>
          <a:xfrm>
            <a:off x="6398029" y="3867861"/>
            <a:ext cx="5483629" cy="204451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express a whole thought. 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make sense as a sentence on its own.</a:t>
            </a: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DFA66D5A-1D9D-CAE3-71E7-9A1FC00F1F25}"/>
              </a:ext>
            </a:extLst>
          </p:cNvPr>
          <p:cNvSpPr/>
          <p:nvPr/>
        </p:nvSpPr>
        <p:spPr>
          <a:xfrm rot="16200000">
            <a:off x="8230998" y="3442084"/>
            <a:ext cx="642295" cy="477846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F18F9CC-F937-5907-3969-FB20A9828031}"/>
              </a:ext>
            </a:extLst>
          </p:cNvPr>
          <p:cNvCxnSpPr>
            <a:cxnSpLocks/>
          </p:cNvCxnSpPr>
          <p:nvPr/>
        </p:nvCxnSpPr>
        <p:spPr>
          <a:xfrm>
            <a:off x="7029450" y="3334459"/>
            <a:ext cx="2711450" cy="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A52F237E-2C12-B376-319B-9E5B80C7C347}"/>
              </a:ext>
            </a:extLst>
          </p:cNvPr>
          <p:cNvSpPr txBox="1">
            <a:spLocks/>
          </p:cNvSpPr>
          <p:nvPr/>
        </p:nvSpPr>
        <p:spPr>
          <a:xfrm>
            <a:off x="4711701" y="1579392"/>
            <a:ext cx="5506511" cy="89023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49B8B4-4EB1-66C6-C680-E9397971F8F2}"/>
              </a:ext>
            </a:extLst>
          </p:cNvPr>
          <p:cNvSpPr/>
          <p:nvPr/>
        </p:nvSpPr>
        <p:spPr>
          <a:xfrm rot="5400000">
            <a:off x="7038236" y="2343401"/>
            <a:ext cx="642295" cy="477846"/>
          </a:xfrm>
          <a:prstGeom prst="righ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459A652-F055-2C7C-0540-EE7D7593D9DE}"/>
              </a:ext>
            </a:extLst>
          </p:cNvPr>
          <p:cNvCxnSpPr>
            <a:cxnSpLocks/>
          </p:cNvCxnSpPr>
          <p:nvPr/>
        </p:nvCxnSpPr>
        <p:spPr>
          <a:xfrm>
            <a:off x="6940284" y="3448188"/>
            <a:ext cx="815468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891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16" grpId="0" animBg="1"/>
      <p:bldP spid="17" grpId="0" animBg="1"/>
      <p:bldP spid="18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338560" cy="91303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1349375" indent="-1001713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There are two types of clauses: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06A19E-4263-B914-1680-8D2817435EF5}"/>
              </a:ext>
            </a:extLst>
          </p:cNvPr>
          <p:cNvSpPr txBox="1">
            <a:spLocks/>
          </p:cNvSpPr>
          <p:nvPr/>
        </p:nvSpPr>
        <p:spPr>
          <a:xfrm>
            <a:off x="6632121" y="4143374"/>
            <a:ext cx="5112000" cy="184785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does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contain a </a:t>
            </a:r>
            <a:r>
              <a:rPr lang="en-GB" sz="24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thought, 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655048" y="4143374"/>
            <a:ext cx="5112000" cy="184785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contains a complete thought, 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It can be a sentence all on its own!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C13687-7B58-D491-7D2A-38E6D4E17C69}"/>
              </a:ext>
            </a:extLst>
          </p:cNvPr>
          <p:cNvSpPr txBox="1">
            <a:spLocks/>
          </p:cNvSpPr>
          <p:nvPr/>
        </p:nvSpPr>
        <p:spPr>
          <a:xfrm>
            <a:off x="6632121" y="1696814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clauses.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31223" y="1696814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clauses. </a:t>
            </a:r>
          </a:p>
        </p:txBody>
      </p:sp>
    </p:spTree>
    <p:extLst>
      <p:ext uri="{BB962C8B-B14F-4D97-AF65-F5344CB8AC3E}">
        <p14:creationId xmlns:p14="http://schemas.microsoft.com/office/powerpoint/2010/main" val="279109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8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CCE486AA-2BA9-C4E6-E6DC-32B6972E32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14" y="12582"/>
            <a:ext cx="12191999" cy="6858000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DEC43A8B-1389-277D-CBA9-5E43E65B7BCC}"/>
              </a:ext>
            </a:extLst>
          </p:cNvPr>
          <p:cNvSpPr txBox="1">
            <a:spLocks/>
          </p:cNvSpPr>
          <p:nvPr/>
        </p:nvSpPr>
        <p:spPr>
          <a:xfrm>
            <a:off x="518139" y="192289"/>
            <a:ext cx="11114928" cy="117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subordinating conjunction joins a main clause and a subordinate clause.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CCD434-EBF9-5E46-D77B-BA957FEA7DF0}"/>
              </a:ext>
            </a:extLst>
          </p:cNvPr>
          <p:cNvSpPr txBox="1"/>
          <p:nvPr/>
        </p:nvSpPr>
        <p:spPr>
          <a:xfrm>
            <a:off x="4612480" y="2381036"/>
            <a:ext cx="2967037" cy="4239101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If only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Now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Now that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Once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Rather than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Since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So that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Than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That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6114DD0-8EF9-5691-CD1E-928ED6DFDF06}"/>
              </a:ext>
            </a:extLst>
          </p:cNvPr>
          <p:cNvSpPr txBox="1"/>
          <p:nvPr/>
        </p:nvSpPr>
        <p:spPr>
          <a:xfrm>
            <a:off x="538535" y="2381036"/>
            <a:ext cx="2967037" cy="4239101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After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Although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As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As if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As long as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Because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Before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Even though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0F1D63-114C-1444-31E5-57D6F9E518DE}"/>
              </a:ext>
            </a:extLst>
          </p:cNvPr>
          <p:cNvSpPr txBox="1"/>
          <p:nvPr/>
        </p:nvSpPr>
        <p:spPr>
          <a:xfrm>
            <a:off x="8666030" y="2381036"/>
            <a:ext cx="2967037" cy="3813274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Though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Till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Unless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Until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When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Where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Whether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While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79E0B7C-6E16-7C16-6F26-6AD285993CF8}"/>
              </a:ext>
            </a:extLst>
          </p:cNvPr>
          <p:cNvSpPr txBox="1">
            <a:spLocks/>
          </p:cNvSpPr>
          <p:nvPr/>
        </p:nvSpPr>
        <p:spPr>
          <a:xfrm>
            <a:off x="538535" y="1579931"/>
            <a:ext cx="11114928" cy="55066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There are loads of subordinating conjunctions.</a:t>
            </a:r>
          </a:p>
        </p:txBody>
      </p:sp>
    </p:spTree>
    <p:extLst>
      <p:ext uri="{BB962C8B-B14F-4D97-AF65-F5344CB8AC3E}">
        <p14:creationId xmlns:p14="http://schemas.microsoft.com/office/powerpoint/2010/main" val="2307468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Background pattern&#10;&#10;Description automatically generated">
            <a:extLst>
              <a:ext uri="{FF2B5EF4-FFF2-40B4-BE49-F238E27FC236}">
                <a16:creationId xmlns:a16="http://schemas.microsoft.com/office/drawing/2014/main" id="{C8457934-500C-F72E-49DB-8C9F74CB5B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232417"/>
            <a:ext cx="10283535" cy="1539822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you join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 sentences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use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join them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make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compound sentence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1097333" y="328365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you join a sentence to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subordinate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use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join them,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make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complex sentence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546755" y="195812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632450" y="195812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4F23CBF-1331-A53A-1008-F7698E0DD583}"/>
              </a:ext>
            </a:extLst>
          </p:cNvPr>
          <p:cNvSpPr txBox="1">
            <a:spLocks/>
          </p:cNvSpPr>
          <p:nvPr/>
        </p:nvSpPr>
        <p:spPr>
          <a:xfrm>
            <a:off x="3567606" y="5400476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87314" y="195812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780908" y="215077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5911738" y="215077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942143" y="2150771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AE6C12B-C083-E771-0BEE-6B05A91094D8}"/>
              </a:ext>
            </a:extLst>
          </p:cNvPr>
          <p:cNvSpPr txBox="1">
            <a:spLocks/>
          </p:cNvSpPr>
          <p:nvPr/>
        </p:nvSpPr>
        <p:spPr>
          <a:xfrm>
            <a:off x="546755" y="5400476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F1E6883-5029-93CB-0212-9DFEEED2CCAE}"/>
              </a:ext>
            </a:extLst>
          </p:cNvPr>
          <p:cNvSpPr txBox="1">
            <a:spLocks/>
          </p:cNvSpPr>
          <p:nvPr/>
        </p:nvSpPr>
        <p:spPr>
          <a:xfrm>
            <a:off x="6632450" y="5400476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Clause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E4652C-CE4D-5A58-F0DB-153CD954AC58}"/>
              </a:ext>
            </a:extLst>
          </p:cNvPr>
          <p:cNvSpPr txBox="1">
            <a:spLocks/>
          </p:cNvSpPr>
          <p:nvPr/>
        </p:nvSpPr>
        <p:spPr>
          <a:xfrm>
            <a:off x="9587314" y="5400476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6" name="Plus Sign 15">
            <a:extLst>
              <a:ext uri="{FF2B5EF4-FFF2-40B4-BE49-F238E27FC236}">
                <a16:creationId xmlns:a16="http://schemas.microsoft.com/office/drawing/2014/main" id="{EBA040C4-13B9-608D-77D8-C05AFC6DA03A}"/>
              </a:ext>
            </a:extLst>
          </p:cNvPr>
          <p:cNvSpPr/>
          <p:nvPr/>
        </p:nvSpPr>
        <p:spPr>
          <a:xfrm>
            <a:off x="2780908" y="5593126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Plus Sign 16">
            <a:extLst>
              <a:ext uri="{FF2B5EF4-FFF2-40B4-BE49-F238E27FC236}">
                <a16:creationId xmlns:a16="http://schemas.microsoft.com/office/drawing/2014/main" id="{BA4B12C6-161C-33F7-2809-B9C522F93472}"/>
              </a:ext>
            </a:extLst>
          </p:cNvPr>
          <p:cNvSpPr/>
          <p:nvPr/>
        </p:nvSpPr>
        <p:spPr>
          <a:xfrm>
            <a:off x="5911738" y="5593126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Equals 17">
            <a:extLst>
              <a:ext uri="{FF2B5EF4-FFF2-40B4-BE49-F238E27FC236}">
                <a16:creationId xmlns:a16="http://schemas.microsoft.com/office/drawing/2014/main" id="{EDB3AB55-5ECB-BE4F-403E-CA7F2081F7F5}"/>
              </a:ext>
            </a:extLst>
          </p:cNvPr>
          <p:cNvSpPr/>
          <p:nvPr/>
        </p:nvSpPr>
        <p:spPr>
          <a:xfrm>
            <a:off x="8942143" y="5593126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60C16C9-DD2E-915E-0916-1FD5BF631B1A}"/>
              </a:ext>
            </a:extLst>
          </p:cNvPr>
          <p:cNvSpPr txBox="1">
            <a:spLocks/>
          </p:cNvSpPr>
          <p:nvPr/>
        </p:nvSpPr>
        <p:spPr>
          <a:xfrm>
            <a:off x="3529835" y="1958121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</p:spTree>
    <p:extLst>
      <p:ext uri="{BB962C8B-B14F-4D97-AF65-F5344CB8AC3E}">
        <p14:creationId xmlns:p14="http://schemas.microsoft.com/office/powerpoint/2010/main" val="2264780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8" grpId="0" animBg="1"/>
      <p:bldP spid="9" grpId="0" animBg="1"/>
      <p:bldP spid="11" grpId="0" animBg="1"/>
      <p:bldP spid="12" grpId="0" animBg="1"/>
      <p:bldP spid="13" grpId="0" animBg="1"/>
      <p:bldP spid="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 descr="Background pattern&#10;&#10;Description automatically generated">
            <a:extLst>
              <a:ext uri="{FF2B5EF4-FFF2-40B4-BE49-F238E27FC236}">
                <a16:creationId xmlns:a16="http://schemas.microsoft.com/office/drawing/2014/main" id="{8BE261FD-FF5E-F45F-EF3C-30E12824AE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232417"/>
            <a:ext cx="10283535" cy="969878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fill in the gaps?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471213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556908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11772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705366" y="169819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5836196" y="169819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866601" y="1698190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60C16C9-DD2E-915E-0916-1FD5BF631B1A}"/>
              </a:ext>
            </a:extLst>
          </p:cNvPr>
          <p:cNvSpPr txBox="1">
            <a:spLocks/>
          </p:cNvSpPr>
          <p:nvPr/>
        </p:nvSpPr>
        <p:spPr>
          <a:xfrm>
            <a:off x="3454293" y="1505540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79A93D-7A38-9504-7B27-FC2EC356A66B}"/>
              </a:ext>
            </a:extLst>
          </p:cNvPr>
          <p:cNvSpPr txBox="1">
            <a:spLocks/>
          </p:cNvSpPr>
          <p:nvPr/>
        </p:nvSpPr>
        <p:spPr>
          <a:xfrm>
            <a:off x="471213" y="265909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763B0B7-B5A7-3BCA-3260-693382793598}"/>
              </a:ext>
            </a:extLst>
          </p:cNvPr>
          <p:cNvSpPr txBox="1">
            <a:spLocks/>
          </p:cNvSpPr>
          <p:nvPr/>
        </p:nvSpPr>
        <p:spPr>
          <a:xfrm>
            <a:off x="6556908" y="265909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0AB512F-8B98-EE4A-172E-C4E48C4FF592}"/>
              </a:ext>
            </a:extLst>
          </p:cNvPr>
          <p:cNvSpPr txBox="1">
            <a:spLocks/>
          </p:cNvSpPr>
          <p:nvPr/>
        </p:nvSpPr>
        <p:spPr>
          <a:xfrm>
            <a:off x="9511772" y="265909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20" name="Plus Sign 19">
            <a:extLst>
              <a:ext uri="{FF2B5EF4-FFF2-40B4-BE49-F238E27FC236}">
                <a16:creationId xmlns:a16="http://schemas.microsoft.com/office/drawing/2014/main" id="{05343527-21B1-2EF1-0C8C-BAF2B2A691F0}"/>
              </a:ext>
            </a:extLst>
          </p:cNvPr>
          <p:cNvSpPr/>
          <p:nvPr/>
        </p:nvSpPr>
        <p:spPr>
          <a:xfrm>
            <a:off x="2705366" y="2851749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Plus Sign 20">
            <a:extLst>
              <a:ext uri="{FF2B5EF4-FFF2-40B4-BE49-F238E27FC236}">
                <a16:creationId xmlns:a16="http://schemas.microsoft.com/office/drawing/2014/main" id="{EA909ED0-00FC-6D07-D157-F5CEBEEDEA08}"/>
              </a:ext>
            </a:extLst>
          </p:cNvPr>
          <p:cNvSpPr/>
          <p:nvPr/>
        </p:nvSpPr>
        <p:spPr>
          <a:xfrm>
            <a:off x="5836196" y="2851749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Equals 21">
            <a:extLst>
              <a:ext uri="{FF2B5EF4-FFF2-40B4-BE49-F238E27FC236}">
                <a16:creationId xmlns:a16="http://schemas.microsoft.com/office/drawing/2014/main" id="{7DAE6F95-58B8-C3FE-119A-35E9C1C2BAB0}"/>
              </a:ext>
            </a:extLst>
          </p:cNvPr>
          <p:cNvSpPr/>
          <p:nvPr/>
        </p:nvSpPr>
        <p:spPr>
          <a:xfrm>
            <a:off x="8866601" y="2851749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AEA23817-FB01-5B3E-5FD1-53DC19E71359}"/>
              </a:ext>
            </a:extLst>
          </p:cNvPr>
          <p:cNvSpPr txBox="1">
            <a:spLocks/>
          </p:cNvSpPr>
          <p:nvPr/>
        </p:nvSpPr>
        <p:spPr>
          <a:xfrm>
            <a:off x="3454293" y="2659099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7909ED18-9EE9-48EF-3CD2-EDA456AB352B}"/>
              </a:ext>
            </a:extLst>
          </p:cNvPr>
          <p:cNvSpPr txBox="1">
            <a:spLocks/>
          </p:cNvSpPr>
          <p:nvPr/>
        </p:nvSpPr>
        <p:spPr>
          <a:xfrm>
            <a:off x="471213" y="375378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7E6C95DE-50BB-0E33-D06B-3609551C5026}"/>
              </a:ext>
            </a:extLst>
          </p:cNvPr>
          <p:cNvSpPr txBox="1">
            <a:spLocks/>
          </p:cNvSpPr>
          <p:nvPr/>
        </p:nvSpPr>
        <p:spPr>
          <a:xfrm>
            <a:off x="6556908" y="375378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Subordinating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A8ABCD1-65E8-0A0E-69B4-12ECC1B3F556}"/>
              </a:ext>
            </a:extLst>
          </p:cNvPr>
          <p:cNvSpPr txBox="1">
            <a:spLocks/>
          </p:cNvSpPr>
          <p:nvPr/>
        </p:nvSpPr>
        <p:spPr>
          <a:xfrm>
            <a:off x="9511772" y="375378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8" name="Plus Sign 27">
            <a:extLst>
              <a:ext uri="{FF2B5EF4-FFF2-40B4-BE49-F238E27FC236}">
                <a16:creationId xmlns:a16="http://schemas.microsoft.com/office/drawing/2014/main" id="{E18A906B-2A47-C149-1EEE-0CBB8CD5E852}"/>
              </a:ext>
            </a:extLst>
          </p:cNvPr>
          <p:cNvSpPr/>
          <p:nvPr/>
        </p:nvSpPr>
        <p:spPr>
          <a:xfrm>
            <a:off x="2705366" y="3946434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Plus Sign 29">
            <a:extLst>
              <a:ext uri="{FF2B5EF4-FFF2-40B4-BE49-F238E27FC236}">
                <a16:creationId xmlns:a16="http://schemas.microsoft.com/office/drawing/2014/main" id="{901CD291-82E5-0D1C-0A8D-35E643A045F7}"/>
              </a:ext>
            </a:extLst>
          </p:cNvPr>
          <p:cNvSpPr/>
          <p:nvPr/>
        </p:nvSpPr>
        <p:spPr>
          <a:xfrm>
            <a:off x="5836196" y="3946434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Equals 30">
            <a:extLst>
              <a:ext uri="{FF2B5EF4-FFF2-40B4-BE49-F238E27FC236}">
                <a16:creationId xmlns:a16="http://schemas.microsoft.com/office/drawing/2014/main" id="{0CDFD299-0844-A987-DB98-D0A07E2177BB}"/>
              </a:ext>
            </a:extLst>
          </p:cNvPr>
          <p:cNvSpPr/>
          <p:nvPr/>
        </p:nvSpPr>
        <p:spPr>
          <a:xfrm>
            <a:off x="8866601" y="3946434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C392E094-363B-2670-C912-223AF1ECDF3F}"/>
              </a:ext>
            </a:extLst>
          </p:cNvPr>
          <p:cNvSpPr txBox="1">
            <a:spLocks/>
          </p:cNvSpPr>
          <p:nvPr/>
        </p:nvSpPr>
        <p:spPr>
          <a:xfrm>
            <a:off x="3454293" y="3753784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A3C705FF-F45E-D494-5BA1-24B6EA140649}"/>
              </a:ext>
            </a:extLst>
          </p:cNvPr>
          <p:cNvSpPr txBox="1">
            <a:spLocks/>
          </p:cNvSpPr>
          <p:nvPr/>
        </p:nvSpPr>
        <p:spPr>
          <a:xfrm>
            <a:off x="3108420" y="493708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Subordinating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95DDBC0B-1E93-26AF-F282-284E7ED66452}"/>
              </a:ext>
            </a:extLst>
          </p:cNvPr>
          <p:cNvSpPr txBox="1">
            <a:spLocks/>
          </p:cNvSpPr>
          <p:nvPr/>
        </p:nvSpPr>
        <p:spPr>
          <a:xfrm>
            <a:off x="7601840" y="4915951"/>
            <a:ext cx="1909931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84E892C-8D1C-6B24-155E-69D75F898E9E}"/>
              </a:ext>
            </a:extLst>
          </p:cNvPr>
          <p:cNvSpPr txBox="1">
            <a:spLocks/>
          </p:cNvSpPr>
          <p:nvPr/>
        </p:nvSpPr>
        <p:spPr>
          <a:xfrm>
            <a:off x="10064081" y="4907343"/>
            <a:ext cx="1909931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8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6" name="Plus Sign 35">
            <a:extLst>
              <a:ext uri="{FF2B5EF4-FFF2-40B4-BE49-F238E27FC236}">
                <a16:creationId xmlns:a16="http://schemas.microsoft.com/office/drawing/2014/main" id="{A924C1F9-60C5-696E-596E-AE619D69A7C5}"/>
              </a:ext>
            </a:extLst>
          </p:cNvPr>
          <p:cNvSpPr/>
          <p:nvPr/>
        </p:nvSpPr>
        <p:spPr>
          <a:xfrm>
            <a:off x="2430913" y="5050802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Plus Sign 36">
            <a:extLst>
              <a:ext uri="{FF2B5EF4-FFF2-40B4-BE49-F238E27FC236}">
                <a16:creationId xmlns:a16="http://schemas.microsoft.com/office/drawing/2014/main" id="{782B7B91-352B-FC20-EF20-AA55EF248761}"/>
              </a:ext>
            </a:extLst>
          </p:cNvPr>
          <p:cNvSpPr/>
          <p:nvPr/>
        </p:nvSpPr>
        <p:spPr>
          <a:xfrm>
            <a:off x="6921854" y="5076469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Equals 37">
            <a:extLst>
              <a:ext uri="{FF2B5EF4-FFF2-40B4-BE49-F238E27FC236}">
                <a16:creationId xmlns:a16="http://schemas.microsoft.com/office/drawing/2014/main" id="{23C5786E-52DF-4855-7A5A-CF30D59B5EB8}"/>
              </a:ext>
            </a:extLst>
          </p:cNvPr>
          <p:cNvSpPr/>
          <p:nvPr/>
        </p:nvSpPr>
        <p:spPr>
          <a:xfrm>
            <a:off x="9537033" y="5086287"/>
            <a:ext cx="501785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3268777B-FA1A-C60E-D9DC-D482CE319E92}"/>
              </a:ext>
            </a:extLst>
          </p:cNvPr>
          <p:cNvSpPr txBox="1">
            <a:spLocks/>
          </p:cNvSpPr>
          <p:nvPr/>
        </p:nvSpPr>
        <p:spPr>
          <a:xfrm>
            <a:off x="134686" y="4907343"/>
            <a:ext cx="2279703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A0F7901A-E263-0669-451D-C456939EBAC1}"/>
              </a:ext>
            </a:extLst>
          </p:cNvPr>
          <p:cNvSpPr txBox="1">
            <a:spLocks/>
          </p:cNvSpPr>
          <p:nvPr/>
        </p:nvSpPr>
        <p:spPr>
          <a:xfrm>
            <a:off x="6566462" y="150863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852DF0AD-8A3C-E464-2AA9-4345F1AF0350}"/>
              </a:ext>
            </a:extLst>
          </p:cNvPr>
          <p:cNvSpPr txBox="1">
            <a:spLocks/>
          </p:cNvSpPr>
          <p:nvPr/>
        </p:nvSpPr>
        <p:spPr>
          <a:xfrm>
            <a:off x="6556907" y="2648976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Subordinating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97B08C75-77CF-4225-2DB5-218139B3FA9E}"/>
              </a:ext>
            </a:extLst>
          </p:cNvPr>
          <p:cNvSpPr txBox="1">
            <a:spLocks/>
          </p:cNvSpPr>
          <p:nvPr/>
        </p:nvSpPr>
        <p:spPr>
          <a:xfrm>
            <a:off x="3454293" y="3753784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 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F5F868FC-4985-1058-BD4A-E6040B645DE7}"/>
              </a:ext>
            </a:extLst>
          </p:cNvPr>
          <p:cNvSpPr txBox="1">
            <a:spLocks/>
          </p:cNvSpPr>
          <p:nvPr/>
        </p:nvSpPr>
        <p:spPr>
          <a:xfrm>
            <a:off x="9552622" y="375378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5B6B0DFC-3720-948A-BEC5-2983F87AF44A}"/>
              </a:ext>
            </a:extLst>
          </p:cNvPr>
          <p:cNvSpPr txBox="1">
            <a:spLocks/>
          </p:cNvSpPr>
          <p:nvPr/>
        </p:nvSpPr>
        <p:spPr>
          <a:xfrm>
            <a:off x="127687" y="4926393"/>
            <a:ext cx="2279703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 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FAC6D8D5-1B1E-555B-E24C-22E7A473C6A1}"/>
              </a:ext>
            </a:extLst>
          </p:cNvPr>
          <p:cNvSpPr txBox="1">
            <a:spLocks/>
          </p:cNvSpPr>
          <p:nvPr/>
        </p:nvSpPr>
        <p:spPr>
          <a:xfrm>
            <a:off x="10064080" y="4907343"/>
            <a:ext cx="1909931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3" name="Plus Sign 2">
            <a:extLst>
              <a:ext uri="{FF2B5EF4-FFF2-40B4-BE49-F238E27FC236}">
                <a16:creationId xmlns:a16="http://schemas.microsoft.com/office/drawing/2014/main" id="{1C42D108-6D5E-9D23-9CC6-A57F6835801B}"/>
              </a:ext>
            </a:extLst>
          </p:cNvPr>
          <p:cNvSpPr/>
          <p:nvPr/>
        </p:nvSpPr>
        <p:spPr>
          <a:xfrm>
            <a:off x="5408180" y="5039153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DB52B2-E1C3-B0D6-ECD0-EB48566FCFCD}"/>
              </a:ext>
            </a:extLst>
          </p:cNvPr>
          <p:cNvSpPr txBox="1"/>
          <p:nvPr/>
        </p:nvSpPr>
        <p:spPr>
          <a:xfrm>
            <a:off x="6062903" y="4915951"/>
            <a:ext cx="858949" cy="911364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1600" dirty="0"/>
              <a:t>   </a:t>
            </a:r>
            <a:r>
              <a:rPr lang="en-GB" sz="4800" dirty="0">
                <a:solidFill>
                  <a:schemeClr val="bg1"/>
                </a:solidFill>
              </a:rPr>
              <a:t>,</a:t>
            </a:r>
            <a:endParaRPr lang="en-GB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213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5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000"/>
                            </p:stCondLst>
                            <p:childTnLst>
                              <p:par>
                                <p:cTn id="1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5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3000"/>
                            </p:stCondLst>
                            <p:childTnLst>
                              <p:par>
                                <p:cTn id="1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3500"/>
                            </p:stCondLst>
                            <p:childTnLst>
                              <p:par>
                                <p:cTn id="1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  <p:bldP spid="11" grpId="0" animBg="1"/>
      <p:bldP spid="12" grpId="0" animBg="1"/>
      <p:bldP spid="13" grpId="0" animBg="1"/>
      <p:bldP spid="25" grpId="0" animBg="1"/>
      <p:bldP spid="5" grpId="0" animBg="1"/>
      <p:bldP spid="10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  <p:bldP spid="27" grpId="0" animBg="1"/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3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9781" y="1926032"/>
            <a:ext cx="10372436" cy="19795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Conjunctions &amp; Clauses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 descr="Background pattern&#10;&#10;Description automatically generated">
            <a:extLst>
              <a:ext uri="{FF2B5EF4-FFF2-40B4-BE49-F238E27FC236}">
                <a16:creationId xmlns:a16="http://schemas.microsoft.com/office/drawing/2014/main" id="{8BE261FD-FF5E-F45F-EF3C-30E12824AE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232417"/>
            <a:ext cx="10283535" cy="969878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one sentence for each of the four sentence structures below?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471213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556908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11772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705366" y="169819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5836196" y="169819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866601" y="1698190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60C16C9-DD2E-915E-0916-1FD5BF631B1A}"/>
              </a:ext>
            </a:extLst>
          </p:cNvPr>
          <p:cNvSpPr txBox="1">
            <a:spLocks/>
          </p:cNvSpPr>
          <p:nvPr/>
        </p:nvSpPr>
        <p:spPr>
          <a:xfrm>
            <a:off x="3454293" y="1505540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79A93D-7A38-9504-7B27-FC2EC356A66B}"/>
              </a:ext>
            </a:extLst>
          </p:cNvPr>
          <p:cNvSpPr txBox="1">
            <a:spLocks/>
          </p:cNvSpPr>
          <p:nvPr/>
        </p:nvSpPr>
        <p:spPr>
          <a:xfrm>
            <a:off x="471213" y="265909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763B0B7-B5A7-3BCA-3260-693382793598}"/>
              </a:ext>
            </a:extLst>
          </p:cNvPr>
          <p:cNvSpPr txBox="1">
            <a:spLocks/>
          </p:cNvSpPr>
          <p:nvPr/>
        </p:nvSpPr>
        <p:spPr>
          <a:xfrm>
            <a:off x="6556908" y="265909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0AB512F-8B98-EE4A-172E-C4E48C4FF592}"/>
              </a:ext>
            </a:extLst>
          </p:cNvPr>
          <p:cNvSpPr txBox="1">
            <a:spLocks/>
          </p:cNvSpPr>
          <p:nvPr/>
        </p:nvSpPr>
        <p:spPr>
          <a:xfrm>
            <a:off x="9511772" y="265909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20" name="Plus Sign 19">
            <a:extLst>
              <a:ext uri="{FF2B5EF4-FFF2-40B4-BE49-F238E27FC236}">
                <a16:creationId xmlns:a16="http://schemas.microsoft.com/office/drawing/2014/main" id="{05343527-21B1-2EF1-0C8C-BAF2B2A691F0}"/>
              </a:ext>
            </a:extLst>
          </p:cNvPr>
          <p:cNvSpPr/>
          <p:nvPr/>
        </p:nvSpPr>
        <p:spPr>
          <a:xfrm>
            <a:off x="2705366" y="2851749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Plus Sign 20">
            <a:extLst>
              <a:ext uri="{FF2B5EF4-FFF2-40B4-BE49-F238E27FC236}">
                <a16:creationId xmlns:a16="http://schemas.microsoft.com/office/drawing/2014/main" id="{EA909ED0-00FC-6D07-D157-F5CEBEEDEA08}"/>
              </a:ext>
            </a:extLst>
          </p:cNvPr>
          <p:cNvSpPr/>
          <p:nvPr/>
        </p:nvSpPr>
        <p:spPr>
          <a:xfrm>
            <a:off x="5836196" y="2851749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Equals 21">
            <a:extLst>
              <a:ext uri="{FF2B5EF4-FFF2-40B4-BE49-F238E27FC236}">
                <a16:creationId xmlns:a16="http://schemas.microsoft.com/office/drawing/2014/main" id="{7DAE6F95-58B8-C3FE-119A-35E9C1C2BAB0}"/>
              </a:ext>
            </a:extLst>
          </p:cNvPr>
          <p:cNvSpPr/>
          <p:nvPr/>
        </p:nvSpPr>
        <p:spPr>
          <a:xfrm>
            <a:off x="8866601" y="2851749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AEA23817-FB01-5B3E-5FD1-53DC19E71359}"/>
              </a:ext>
            </a:extLst>
          </p:cNvPr>
          <p:cNvSpPr txBox="1">
            <a:spLocks/>
          </p:cNvSpPr>
          <p:nvPr/>
        </p:nvSpPr>
        <p:spPr>
          <a:xfrm>
            <a:off x="3454293" y="2659099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7909ED18-9EE9-48EF-3CD2-EDA456AB352B}"/>
              </a:ext>
            </a:extLst>
          </p:cNvPr>
          <p:cNvSpPr txBox="1">
            <a:spLocks/>
          </p:cNvSpPr>
          <p:nvPr/>
        </p:nvSpPr>
        <p:spPr>
          <a:xfrm>
            <a:off x="471213" y="375378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7E6C95DE-50BB-0E33-D06B-3609551C5026}"/>
              </a:ext>
            </a:extLst>
          </p:cNvPr>
          <p:cNvSpPr txBox="1">
            <a:spLocks/>
          </p:cNvSpPr>
          <p:nvPr/>
        </p:nvSpPr>
        <p:spPr>
          <a:xfrm>
            <a:off x="6556908" y="375378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Subordinating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A8ABCD1-65E8-0A0E-69B4-12ECC1B3F556}"/>
              </a:ext>
            </a:extLst>
          </p:cNvPr>
          <p:cNvSpPr txBox="1">
            <a:spLocks/>
          </p:cNvSpPr>
          <p:nvPr/>
        </p:nvSpPr>
        <p:spPr>
          <a:xfrm>
            <a:off x="9511772" y="375378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8" name="Plus Sign 27">
            <a:extLst>
              <a:ext uri="{FF2B5EF4-FFF2-40B4-BE49-F238E27FC236}">
                <a16:creationId xmlns:a16="http://schemas.microsoft.com/office/drawing/2014/main" id="{E18A906B-2A47-C149-1EEE-0CBB8CD5E852}"/>
              </a:ext>
            </a:extLst>
          </p:cNvPr>
          <p:cNvSpPr/>
          <p:nvPr/>
        </p:nvSpPr>
        <p:spPr>
          <a:xfrm>
            <a:off x="2705366" y="3946434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Plus Sign 29">
            <a:extLst>
              <a:ext uri="{FF2B5EF4-FFF2-40B4-BE49-F238E27FC236}">
                <a16:creationId xmlns:a16="http://schemas.microsoft.com/office/drawing/2014/main" id="{901CD291-82E5-0D1C-0A8D-35E643A045F7}"/>
              </a:ext>
            </a:extLst>
          </p:cNvPr>
          <p:cNvSpPr/>
          <p:nvPr/>
        </p:nvSpPr>
        <p:spPr>
          <a:xfrm>
            <a:off x="5836196" y="3946434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Equals 30">
            <a:extLst>
              <a:ext uri="{FF2B5EF4-FFF2-40B4-BE49-F238E27FC236}">
                <a16:creationId xmlns:a16="http://schemas.microsoft.com/office/drawing/2014/main" id="{0CDFD299-0844-A987-DB98-D0A07E2177BB}"/>
              </a:ext>
            </a:extLst>
          </p:cNvPr>
          <p:cNvSpPr/>
          <p:nvPr/>
        </p:nvSpPr>
        <p:spPr>
          <a:xfrm>
            <a:off x="8866601" y="3946434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C392E094-363B-2670-C912-223AF1ECDF3F}"/>
              </a:ext>
            </a:extLst>
          </p:cNvPr>
          <p:cNvSpPr txBox="1">
            <a:spLocks/>
          </p:cNvSpPr>
          <p:nvPr/>
        </p:nvSpPr>
        <p:spPr>
          <a:xfrm>
            <a:off x="3454293" y="3753784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A3C705FF-F45E-D494-5BA1-24B6EA140649}"/>
              </a:ext>
            </a:extLst>
          </p:cNvPr>
          <p:cNvSpPr txBox="1">
            <a:spLocks/>
          </p:cNvSpPr>
          <p:nvPr/>
        </p:nvSpPr>
        <p:spPr>
          <a:xfrm>
            <a:off x="3108420" y="493708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Subordinating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95DDBC0B-1E93-26AF-F282-284E7ED66452}"/>
              </a:ext>
            </a:extLst>
          </p:cNvPr>
          <p:cNvSpPr txBox="1">
            <a:spLocks/>
          </p:cNvSpPr>
          <p:nvPr/>
        </p:nvSpPr>
        <p:spPr>
          <a:xfrm>
            <a:off x="7601840" y="4915951"/>
            <a:ext cx="1909931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84E892C-8D1C-6B24-155E-69D75F898E9E}"/>
              </a:ext>
            </a:extLst>
          </p:cNvPr>
          <p:cNvSpPr txBox="1">
            <a:spLocks/>
          </p:cNvSpPr>
          <p:nvPr/>
        </p:nvSpPr>
        <p:spPr>
          <a:xfrm>
            <a:off x="10064081" y="4907343"/>
            <a:ext cx="1909931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8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6" name="Plus Sign 35">
            <a:extLst>
              <a:ext uri="{FF2B5EF4-FFF2-40B4-BE49-F238E27FC236}">
                <a16:creationId xmlns:a16="http://schemas.microsoft.com/office/drawing/2014/main" id="{A924C1F9-60C5-696E-596E-AE619D69A7C5}"/>
              </a:ext>
            </a:extLst>
          </p:cNvPr>
          <p:cNvSpPr/>
          <p:nvPr/>
        </p:nvSpPr>
        <p:spPr>
          <a:xfrm>
            <a:off x="2430913" y="5050802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Plus Sign 36">
            <a:extLst>
              <a:ext uri="{FF2B5EF4-FFF2-40B4-BE49-F238E27FC236}">
                <a16:creationId xmlns:a16="http://schemas.microsoft.com/office/drawing/2014/main" id="{782B7B91-352B-FC20-EF20-AA55EF248761}"/>
              </a:ext>
            </a:extLst>
          </p:cNvPr>
          <p:cNvSpPr/>
          <p:nvPr/>
        </p:nvSpPr>
        <p:spPr>
          <a:xfrm>
            <a:off x="6921854" y="5076469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Equals 37">
            <a:extLst>
              <a:ext uri="{FF2B5EF4-FFF2-40B4-BE49-F238E27FC236}">
                <a16:creationId xmlns:a16="http://schemas.microsoft.com/office/drawing/2014/main" id="{23C5786E-52DF-4855-7A5A-CF30D59B5EB8}"/>
              </a:ext>
            </a:extLst>
          </p:cNvPr>
          <p:cNvSpPr/>
          <p:nvPr/>
        </p:nvSpPr>
        <p:spPr>
          <a:xfrm>
            <a:off x="9537033" y="5086287"/>
            <a:ext cx="501785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3268777B-FA1A-C60E-D9DC-D482CE319E92}"/>
              </a:ext>
            </a:extLst>
          </p:cNvPr>
          <p:cNvSpPr txBox="1">
            <a:spLocks/>
          </p:cNvSpPr>
          <p:nvPr/>
        </p:nvSpPr>
        <p:spPr>
          <a:xfrm>
            <a:off x="134686" y="4907343"/>
            <a:ext cx="2279703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A0F7901A-E263-0669-451D-C456939EBAC1}"/>
              </a:ext>
            </a:extLst>
          </p:cNvPr>
          <p:cNvSpPr txBox="1">
            <a:spLocks/>
          </p:cNvSpPr>
          <p:nvPr/>
        </p:nvSpPr>
        <p:spPr>
          <a:xfrm>
            <a:off x="6566462" y="150863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852DF0AD-8A3C-E464-2AA9-4345F1AF0350}"/>
              </a:ext>
            </a:extLst>
          </p:cNvPr>
          <p:cNvSpPr txBox="1">
            <a:spLocks/>
          </p:cNvSpPr>
          <p:nvPr/>
        </p:nvSpPr>
        <p:spPr>
          <a:xfrm>
            <a:off x="6556907" y="2648976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Subordinating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97B08C75-77CF-4225-2DB5-218139B3FA9E}"/>
              </a:ext>
            </a:extLst>
          </p:cNvPr>
          <p:cNvSpPr txBox="1">
            <a:spLocks/>
          </p:cNvSpPr>
          <p:nvPr/>
        </p:nvSpPr>
        <p:spPr>
          <a:xfrm>
            <a:off x="3454293" y="3753784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 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F5F868FC-4985-1058-BD4A-E6040B645DE7}"/>
              </a:ext>
            </a:extLst>
          </p:cNvPr>
          <p:cNvSpPr txBox="1">
            <a:spLocks/>
          </p:cNvSpPr>
          <p:nvPr/>
        </p:nvSpPr>
        <p:spPr>
          <a:xfrm>
            <a:off x="9552622" y="375378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5B6B0DFC-3720-948A-BEC5-2983F87AF44A}"/>
              </a:ext>
            </a:extLst>
          </p:cNvPr>
          <p:cNvSpPr txBox="1">
            <a:spLocks/>
          </p:cNvSpPr>
          <p:nvPr/>
        </p:nvSpPr>
        <p:spPr>
          <a:xfrm>
            <a:off x="127687" y="4926393"/>
            <a:ext cx="2279703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 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FAC6D8D5-1B1E-555B-E24C-22E7A473C6A1}"/>
              </a:ext>
            </a:extLst>
          </p:cNvPr>
          <p:cNvSpPr txBox="1">
            <a:spLocks/>
          </p:cNvSpPr>
          <p:nvPr/>
        </p:nvSpPr>
        <p:spPr>
          <a:xfrm>
            <a:off x="10064080" y="4907343"/>
            <a:ext cx="1909931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3" name="Plus Sign 2">
            <a:extLst>
              <a:ext uri="{FF2B5EF4-FFF2-40B4-BE49-F238E27FC236}">
                <a16:creationId xmlns:a16="http://schemas.microsoft.com/office/drawing/2014/main" id="{1C42D108-6D5E-9D23-9CC6-A57F6835801B}"/>
              </a:ext>
            </a:extLst>
          </p:cNvPr>
          <p:cNvSpPr/>
          <p:nvPr/>
        </p:nvSpPr>
        <p:spPr>
          <a:xfrm>
            <a:off x="5408180" y="5039153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DB52B2-E1C3-B0D6-ECD0-EB48566FCFCD}"/>
              </a:ext>
            </a:extLst>
          </p:cNvPr>
          <p:cNvSpPr txBox="1"/>
          <p:nvPr/>
        </p:nvSpPr>
        <p:spPr>
          <a:xfrm>
            <a:off x="6062903" y="4915951"/>
            <a:ext cx="858949" cy="911364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1600" dirty="0"/>
              <a:t>   </a:t>
            </a:r>
            <a:r>
              <a:rPr lang="en-GB" sz="4800" dirty="0">
                <a:solidFill>
                  <a:schemeClr val="bg1"/>
                </a:solidFill>
              </a:rPr>
              <a:t>,</a:t>
            </a:r>
            <a:endParaRPr lang="en-GB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2378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is a complex sentence.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didn’t trust Scrambler, even though Aimee insisted he might change.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646066" y="4789348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has a main clause and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at least one subordinate clause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joined by a subordinating conjunction. 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FED8870-CCCB-839B-2BC7-D8AD2EC0E7AB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didn’t trust Scrambler, even though Aimee insisted he might change.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is a complex sentence.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239985" y="2551837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laughed loudly and his minions followed him.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6EF8BE6-993C-6B27-B152-9EF5672E9A33}"/>
              </a:ext>
            </a:extLst>
          </p:cNvPr>
          <p:cNvSpPr txBox="1"/>
          <p:nvPr/>
        </p:nvSpPr>
        <p:spPr>
          <a:xfrm>
            <a:off x="239985" y="2551837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laughed loudly and his minions followed him.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FD5272-7798-106D-D7E7-6D79D5898323}"/>
              </a:ext>
            </a:extLst>
          </p:cNvPr>
          <p:cNvSpPr txBox="1"/>
          <p:nvPr/>
        </p:nvSpPr>
        <p:spPr>
          <a:xfrm>
            <a:off x="600889" y="4883685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has two main clauses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joined by a co-ordinating conjunction.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a compound sentence.  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This is a complex sentence.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252548" y="2218421"/>
            <a:ext cx="1168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pressed the red button</a:t>
            </a:r>
            <a:b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so the ship began to hover.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52547" y="530352"/>
            <a:ext cx="11686904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6DA1851-930A-584B-FE17-A6E5B629DA6F}"/>
              </a:ext>
            </a:extLst>
          </p:cNvPr>
          <p:cNvSpPr txBox="1"/>
          <p:nvPr/>
        </p:nvSpPr>
        <p:spPr>
          <a:xfrm>
            <a:off x="252548" y="2218421"/>
            <a:ext cx="1168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pressed the red button</a:t>
            </a:r>
            <a:b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so the ship began to hover.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403F2D-2CCA-F514-DB4E-1C98190E5C22}"/>
              </a:ext>
            </a:extLst>
          </p:cNvPr>
          <p:cNvSpPr txBox="1"/>
          <p:nvPr/>
        </p:nvSpPr>
        <p:spPr>
          <a:xfrm>
            <a:off x="600889" y="4883685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has two main clauses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joined by a co-ordinating conjunction.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a compound sentence.  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This is a complex sentence.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342900" y="2287575"/>
            <a:ext cx="1160911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When the alarm sounded, Aimee activated her defence mode.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2"/>
            <a:ext cx="11661196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48FD1F9-4A2E-1FAD-BE8A-7FF1A77F6FCE}"/>
              </a:ext>
            </a:extLst>
          </p:cNvPr>
          <p:cNvSpPr txBox="1"/>
          <p:nvPr/>
        </p:nvSpPr>
        <p:spPr>
          <a:xfrm>
            <a:off x="342900" y="2287575"/>
            <a:ext cx="1160911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When the alarm sounded, Aimee activated her defence mode.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5C6004-F922-67D5-1A58-4BB758A210E1}"/>
              </a:ext>
            </a:extLst>
          </p:cNvPr>
          <p:cNvSpPr txBox="1"/>
          <p:nvPr/>
        </p:nvSpPr>
        <p:spPr>
          <a:xfrm>
            <a:off x="646066" y="4789348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has a main clause and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at least one subordinate clause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joined by a subordinating conjunction. 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This is a complex sentence.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F473C2-935B-D959-A5A0-18F5C51EE6F8}"/>
              </a:ext>
            </a:extLst>
          </p:cNvPr>
          <p:cNvSpPr txBox="1"/>
          <p:nvPr/>
        </p:nvSpPr>
        <p:spPr>
          <a:xfrm>
            <a:off x="252549" y="2172146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fled into the shadows before Aimee could catch him.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74914123"/>
              </p:ext>
            </p:extLst>
          </p:nvPr>
        </p:nvGraphicFramePr>
        <p:xfrm>
          <a:off x="1544318" y="590550"/>
          <a:ext cx="9952356" cy="3849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2C7978-DEAD-300A-7270-6A26DA3DF22F}"/>
              </a:ext>
            </a:extLst>
          </p:cNvPr>
          <p:cNvSpPr txBox="1"/>
          <p:nvPr/>
        </p:nvSpPr>
        <p:spPr>
          <a:xfrm>
            <a:off x="646066" y="4789348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has a main clause and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at least one subordinate clause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joined by a subordinating conjunction.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689BE4-10A3-53DE-9E47-27BEE2F12AB0}"/>
              </a:ext>
            </a:extLst>
          </p:cNvPr>
          <p:cNvSpPr txBox="1"/>
          <p:nvPr/>
        </p:nvSpPr>
        <p:spPr>
          <a:xfrm>
            <a:off x="252549" y="2172146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fled into the shadows before Aimee could catch him.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This is a complex sentence.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C9C5A2-446D-531F-5FDB-2F0E2CB5E4D5}"/>
              </a:ext>
            </a:extLst>
          </p:cNvPr>
          <p:cNvSpPr txBox="1"/>
          <p:nvPr/>
        </p:nvSpPr>
        <p:spPr>
          <a:xfrm>
            <a:off x="787625" y="2183953"/>
            <a:ext cx="106167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didn’t hesitate for he knew time was running out.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134" y="530352"/>
            <a:ext cx="11660318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B25AA19-98DA-50FC-3AE5-5277C8590909}"/>
              </a:ext>
            </a:extLst>
          </p:cNvPr>
          <p:cNvSpPr txBox="1"/>
          <p:nvPr/>
        </p:nvSpPr>
        <p:spPr>
          <a:xfrm>
            <a:off x="614184" y="4701481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has two main clauses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joined by a co-ordinating conjunction.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a compound sentence.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6DBFCA-20C7-798E-6C04-F58D74259334}"/>
              </a:ext>
            </a:extLst>
          </p:cNvPr>
          <p:cNvSpPr txBox="1"/>
          <p:nvPr/>
        </p:nvSpPr>
        <p:spPr>
          <a:xfrm>
            <a:off x="787625" y="2183953"/>
            <a:ext cx="106167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didn’t hesitate for he knew time was running out.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This is a complex sentence.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781344" y="209432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The plan was risky but it was their only chance.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34575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3270BF1-A318-5DB1-A387-2D1D5D8D2CD1}"/>
              </a:ext>
            </a:extLst>
          </p:cNvPr>
          <p:cNvSpPr txBox="1"/>
          <p:nvPr/>
        </p:nvSpPr>
        <p:spPr>
          <a:xfrm>
            <a:off x="614184" y="4701481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has two main clauses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joined by a co-ordinating conjunction.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a compound sentence.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5408A7-9E99-9E14-3DA9-7E2F1EE7017A}"/>
              </a:ext>
            </a:extLst>
          </p:cNvPr>
          <p:cNvSpPr txBox="1"/>
          <p:nvPr/>
        </p:nvSpPr>
        <p:spPr>
          <a:xfrm>
            <a:off x="781344" y="209432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The plan was risky but it was their only chance.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This is a complex sentence.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355464" y="2183101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While Scrambler plotted his next move, Emile and Aimee prepared a trap.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63F96E6-6198-8EB1-4F3C-B71E1830B3E8}"/>
              </a:ext>
            </a:extLst>
          </p:cNvPr>
          <p:cNvSpPr txBox="1"/>
          <p:nvPr/>
        </p:nvSpPr>
        <p:spPr>
          <a:xfrm>
            <a:off x="646066" y="4789348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has a main clause and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at least one subordinate clause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joined by a subordinating conjunction.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B90006-926E-8A29-92E8-729A97EE7598}"/>
              </a:ext>
            </a:extLst>
          </p:cNvPr>
          <p:cNvSpPr txBox="1"/>
          <p:nvPr/>
        </p:nvSpPr>
        <p:spPr>
          <a:xfrm>
            <a:off x="355464" y="2183101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While Scrambler plotted his next move, Emile and Aimee prepared a trap.</a:t>
            </a:r>
          </a:p>
        </p:txBody>
      </p:sp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118DBEE2-D19F-17FD-1D9C-4AF102E8590E}"/>
              </a:ext>
            </a:extLst>
          </p:cNvPr>
          <p:cNvSpPr/>
          <p:nvPr/>
        </p:nvSpPr>
        <p:spPr>
          <a:xfrm>
            <a:off x="3330634" y="314326"/>
            <a:ext cx="5530727" cy="53975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6" grpId="0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37798843"/>
              </p:ext>
            </p:extLst>
          </p:nvPr>
        </p:nvGraphicFramePr>
        <p:xfrm>
          <a:off x="1544318" y="704538"/>
          <a:ext cx="9952356" cy="3582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77409038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60508066"/>
              </p:ext>
            </p:extLst>
          </p:nvPr>
        </p:nvGraphicFramePr>
        <p:xfrm>
          <a:off x="1544319" y="848708"/>
          <a:ext cx="9952356" cy="3483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446E73-DC9F-CC64-FA28-70732D360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F4B0094-92A3-5E01-E7A4-16853B877B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AC02768-24C6-9ADD-3CC1-E4A5CC35F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329E3FA-8954-655F-8DDB-52CBE1274D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E616390-C523-BA1A-89AE-4AFD5C9F78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42553147"/>
              </p:ext>
            </p:extLst>
          </p:nvPr>
        </p:nvGraphicFramePr>
        <p:xfrm>
          <a:off x="1544319" y="848708"/>
          <a:ext cx="9952356" cy="3483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61FA8F-63E6-EB16-9224-DFBAE1D2DC4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3A0325C-4011-F0AE-FB15-0662468C705C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7660163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83052577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10342" y="1223585"/>
            <a:ext cx="11571316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21874" y="2846619"/>
            <a:ext cx="11571316" cy="139286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is used to join two sentences.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509483" y="4530123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786601" y="4547442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4F23CBF-1331-A53A-1008-F7698E0DD583}"/>
              </a:ext>
            </a:extLst>
          </p:cNvPr>
          <p:cNvSpPr txBox="1">
            <a:spLocks/>
          </p:cNvSpPr>
          <p:nvPr/>
        </p:nvSpPr>
        <p:spPr>
          <a:xfrm>
            <a:off x="3533417" y="8013718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50042" y="4530123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2738577" y="4738035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962169" y="4738035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Plus Sign 2">
            <a:extLst>
              <a:ext uri="{FF2B5EF4-FFF2-40B4-BE49-F238E27FC236}">
                <a16:creationId xmlns:a16="http://schemas.microsoft.com/office/drawing/2014/main" id="{32A2AD4D-0546-084D-7FAD-9E63EFCF6110}"/>
              </a:ext>
            </a:extLst>
          </p:cNvPr>
          <p:cNvSpPr/>
          <p:nvPr/>
        </p:nvSpPr>
        <p:spPr>
          <a:xfrm>
            <a:off x="5985446" y="469090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33333E-6 L -0.00417 -0.5048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-2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8" grpId="0" animBg="1"/>
      <p:bldP spid="9" grpId="0" animBg="1"/>
      <p:bldP spid="12" grpId="0" animBg="1"/>
      <p:bldP spid="13" grpId="0" animBg="1"/>
      <p:bldP spid="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1425</Words>
  <Application>Microsoft Office PowerPoint</Application>
  <PresentationFormat>Widescreen</PresentationFormat>
  <Paragraphs>312</Paragraphs>
  <Slides>36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9" baseType="lpstr">
      <vt:lpstr>Arial</vt:lpstr>
      <vt:lpstr>Andika</vt:lpstr>
      <vt:lpstr>Office Theme</vt:lpstr>
      <vt:lpstr> How to Use this PowerPoint</vt:lpstr>
      <vt:lpstr>Conjunctions &amp; Clauses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the 7 co-ordinating conjunctions.   You have 1 minute to memorise them!   (Remember FANBOYS)</vt:lpstr>
      <vt:lpstr>How many did you remember?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2025-12-22T10:04:59Z</dcterms:modified>
</cp:coreProperties>
</file>