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5"/>
  </p:notesMasterIdLst>
  <p:sldIdLst>
    <p:sldId id="390" r:id="rId2"/>
    <p:sldId id="508" r:id="rId3"/>
    <p:sldId id="532" r:id="rId4"/>
  </p:sldIdLst>
  <p:sldSz cx="12192000" cy="6858000"/>
  <p:notesSz cx="6858000" cy="9144000"/>
  <p:embeddedFontLst>
    <p:embeddedFont>
      <p:font typeface="Andika" panose="02000000000000000000" pitchFamily="2" charset="0"/>
      <p:regular r:id="rId6"/>
      <p:bold r:id="rId7"/>
      <p:italic r:id="rId8"/>
      <p:boldItalic r:id="rId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8023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59267BB-A0BB-46B6-98CC-28ED0D922656}" v="3" dt="2025-12-15T11:35:10.13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87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3.fntdata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font" Target="fonts/font2.fntdata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1.fntdata"/><Relationship Id="rId11" Type="http://schemas.openxmlformats.org/officeDocument/2006/relationships/viewProps" Target="viewProps.xml"/><Relationship Id="rId5" Type="http://schemas.openxmlformats.org/officeDocument/2006/relationships/notesMaster" Target="notesMasters/notesMaster1.xml"/><Relationship Id="rId15" Type="http://schemas.microsoft.com/office/2018/10/relationships/authors" Target="authors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font" Target="fonts/font4.fntdata"/><Relationship Id="rId14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00192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37810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2BFC1484-3528-C5B8-B1C6-437F7E2C84A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6EAB29D9-7CEB-5DB4-63AD-17DCE38783AA}"/>
              </a:ext>
            </a:extLst>
          </p:cNvPr>
          <p:cNvSpPr/>
          <p:nvPr/>
        </p:nvSpPr>
        <p:spPr>
          <a:xfrm>
            <a:off x="301260" y="1966724"/>
            <a:ext cx="11463343" cy="3907844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1529518-441A-5D89-D904-9E66FA009A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90757" y="2146599"/>
            <a:ext cx="11181592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 algn="ctr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b="1" dirty="0">
                <a:solidFill>
                  <a:schemeClr val="tx1"/>
                </a:solidFill>
                <a:latin typeface="+mn-lt"/>
              </a:rPr>
              <a:t>Remember: FANBOYS</a:t>
            </a:r>
            <a:endParaRPr lang="fr-FR" altLang="en-US" sz="2000" b="1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98370F48-83E0-095B-749E-5B7B7F55CD06}"/>
              </a:ext>
            </a:extLst>
          </p:cNvPr>
          <p:cNvSpPr txBox="1">
            <a:spLocks/>
          </p:cNvSpPr>
          <p:nvPr/>
        </p:nvSpPr>
        <p:spPr>
          <a:xfrm>
            <a:off x="301260" y="600363"/>
            <a:ext cx="10971089" cy="1519989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join the 6 of the clauses below and make compound sentences using co-ordinating conjunctions?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7675EAAD-AC58-E7FF-7FDD-C2108BD29B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C0B9D3A8-7907-1931-CE67-29E6AAF24FC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30651" y="-378528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006DCA95-4701-550C-4153-6D2667E079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5385" y="2739136"/>
            <a:ext cx="11359218" cy="31354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 launched the rocket.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 scanned the horizon.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Scrambler activated the alarm.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 fixed the navigation system.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 hovered above the canyon.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Scrambler escaped through the hatch.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 pressed the emergency button.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 powered up her shield.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Scrambler plotted his next move.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 didn’t hesitate.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 spotted a glowing portal.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Scrambler laughed at their efforts.</a:t>
            </a:r>
          </a:p>
        </p:txBody>
      </p:sp>
    </p:spTree>
    <p:extLst>
      <p:ext uri="{BB962C8B-B14F-4D97-AF65-F5344CB8AC3E}">
        <p14:creationId xmlns:p14="http://schemas.microsoft.com/office/powerpoint/2010/main" val="1556171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7 2.22222E-6 L -0.1526 0.21528 " pathEditMode="relative" rAng="0" ptsTypes="AA">
                                      <p:cBhvr>
                                        <p:cTn id="9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539" y="1106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2993EB-BEC5-A1F4-818A-FAC580D80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/>
        </p:nvGraphicFramePr>
        <p:xfrm>
          <a:off x="76201" y="123824"/>
          <a:ext cx="12011024" cy="60719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1352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  <a:gridCol w="3384822">
                  <a:extLst>
                    <a:ext uri="{9D8B030D-6E8A-4147-A177-3AD203B41FA5}">
                      <a16:colId xmlns:a16="http://schemas.microsoft.com/office/drawing/2014/main" val="3218423113"/>
                    </a:ext>
                  </a:extLst>
                </a:gridCol>
                <a:gridCol w="2447925">
                  <a:extLst>
                    <a:ext uri="{9D8B030D-6E8A-4147-A177-3AD203B41FA5}">
                      <a16:colId xmlns:a16="http://schemas.microsoft.com/office/drawing/2014/main" val="3479947622"/>
                    </a:ext>
                  </a:extLst>
                </a:gridCol>
                <a:gridCol w="2066925">
                  <a:extLst>
                    <a:ext uri="{9D8B030D-6E8A-4147-A177-3AD203B41FA5}">
                      <a16:colId xmlns:a16="http://schemas.microsoft.com/office/drawing/2014/main" val="118736995"/>
                    </a:ext>
                  </a:extLst>
                </a:gridCol>
              </a:tblGrid>
              <a:tr h="510407">
                <a:tc>
                  <a:txBody>
                    <a:bodyPr/>
                    <a:lstStyle/>
                    <a:p>
                      <a:r>
                        <a:rPr lang="en-GB" sz="1400" dirty="0"/>
                        <a:t>Composition 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1400" dirty="0"/>
                        <a:t>Example Question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4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/>
                        <a:t>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02919">
                <a:tc>
                  <a:txBody>
                    <a:bodyPr/>
                    <a:lstStyle/>
                    <a:p>
                      <a:r>
                        <a:rPr lang="en-GB" sz="1400" dirty="0"/>
                        <a:t>Spot the connective!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GB" sz="1400" dirty="0">
                          <a:effectLst/>
                        </a:rPr>
                        <a:t>She likes reading and enjoys writing.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GB" sz="1400" dirty="0">
                          <a:effectLst/>
                        </a:rPr>
                        <a:t>And/likes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Gconnect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02919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co-ordinating conjunction (FANBOYS)!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co-ordinating conjunction (FANBOYS)!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She stayed home, for it was raining.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Gconjunctions1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00653337"/>
                  </a:ext>
                </a:extLst>
              </a:tr>
              <a:tr h="602919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co-ordinating conjunction? - Co-</a:t>
                      </a:r>
                      <a:r>
                        <a:rPr lang="en-GB" sz="14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ord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conjunction, </a:t>
                      </a:r>
                      <a:r>
                        <a:rPr lang="en-GB" sz="14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subord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conjunction, noun, &amp; verb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Which word is a </a:t>
                      </a:r>
                      <a:r>
                        <a:rPr lang="en-GB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co-ordinating conjunction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For/sun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GCoordConj2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686086147"/>
                  </a:ext>
                </a:extLst>
              </a:tr>
              <a:tr h="602919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dirty="0"/>
                        <a:t>Spot the subordinate conjunction 1.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Select the subordinate conjunction in the following sentence: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Because my coffee was too cold, I heated it in the microwave.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GSubConj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803577772"/>
                  </a:ext>
                </a:extLst>
              </a:tr>
              <a:tr h="602919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conjunction - Co-</a:t>
                      </a:r>
                      <a:r>
                        <a:rPr lang="en-GB" sz="14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ord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&amp; sub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conjunction.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Pizza and burgers are my favourite snacks.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Gconjunctions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1171553"/>
                  </a:ext>
                </a:extLst>
              </a:tr>
              <a:tr h="602919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Noun phrase or clause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Is this a </a:t>
                      </a:r>
                      <a:r>
                        <a:rPr lang="en-GB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phrase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or a </a:t>
                      </a:r>
                      <a:r>
                        <a:rPr lang="en-GB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clause: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shimmering silver moon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GPhraseClause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84762695"/>
                  </a:ext>
                </a:extLst>
              </a:tr>
              <a:tr h="66382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dirty="0"/>
                        <a:t>Is it a clause?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Are the words 'the tall, ancient oak tree' a clause &amp; why?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No. There is no verb.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GClause1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254379990"/>
                  </a:ext>
                </a:extLst>
              </a:tr>
              <a:tr h="602919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subordinate clause.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Identify the subordinate clause in the followings sentence: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Because my coffee was too cold, I heated it in the microwave.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GSubCla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95030386"/>
                  </a:ext>
                </a:extLst>
              </a:tr>
              <a:tr h="602919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Main clause or subordinate clause 1?</a:t>
                      </a: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Is the clause 'until it got dark' a main (independent) or subordinate (dependent) clause?</a:t>
                      </a: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GClause2, </a:t>
                      </a:r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GMainorSubordClause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84771740"/>
                  </a:ext>
                </a:extLst>
              </a:tr>
            </a:tbl>
          </a:graphicData>
        </a:graphic>
      </p:graphicFrame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330636" y="6194420"/>
            <a:ext cx="5530727" cy="539756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7924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406</Words>
  <Application>Microsoft Office PowerPoint</Application>
  <PresentationFormat>Widescreen</PresentationFormat>
  <Paragraphs>61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Andika</vt:lpstr>
      <vt:lpstr>Office Theme</vt:lpstr>
      <vt:lpstr> How to Use this PowerPoint</vt:lpstr>
      <vt:lpstr>AIMEE’S CHALLENGE!!!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3</cp:revision>
  <dcterms:created xsi:type="dcterms:W3CDTF">2022-05-31T09:42:07Z</dcterms:created>
  <dcterms:modified xsi:type="dcterms:W3CDTF">2025-12-22T10:05:08Z</dcterms:modified>
</cp:coreProperties>
</file>