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470" r:id="rId3"/>
    <p:sldId id="472" r:id="rId4"/>
    <p:sldId id="473" r:id="rId5"/>
    <p:sldId id="474" r:id="rId6"/>
    <p:sldId id="475" r:id="rId7"/>
    <p:sldId id="476" r:id="rId8"/>
    <p:sldId id="477" r:id="rId9"/>
    <p:sldId id="478" r:id="rId10"/>
    <p:sldId id="479" r:id="rId11"/>
    <p:sldId id="480" r:id="rId12"/>
    <p:sldId id="453" r:id="rId13"/>
    <p:sldId id="434" r:id="rId14"/>
    <p:sldId id="435" r:id="rId15"/>
    <p:sldId id="436" r:id="rId16"/>
    <p:sldId id="456" r:id="rId17"/>
    <p:sldId id="481" r:id="rId18"/>
    <p:sldId id="482" r:id="rId19"/>
    <p:sldId id="457" r:id="rId20"/>
    <p:sldId id="467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C53068-A6EE-44DD-9E28-203EA83695FF}" v="2" dt="2025-12-09T13:18:22.3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6AE8A-F2D6-A5D7-706A-924A1C55C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F5E985F-6BDD-1F53-40C1-9A6A3368F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19871B-7DF4-8DC2-CA95-CA2EB25940B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collar isn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73C474-A34C-C661-92D9-70FC6A66142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has shown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6ED4BD-D68C-B8C1-1265-9376E13DC56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806858C-09C3-F236-3079-0A56C2DE0AE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9002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19260-7818-1EBA-4023-E22E9E2B7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D7F90F-2116-F47B-329D-B54F2F354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5D76B9-2F45-3726-7F57-B2DDD48D3E8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collar isn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on the table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8B0A07-534E-6548-68D4-9EF2057711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has shown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452E8-B0BC-1BAB-A144-503E668DC17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24129F6-9A5F-26FC-BE51-4AB62DEE191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8649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103035" y="4795837"/>
            <a:ext cx="102182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10626884" y="413804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632777" y="416182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6841573" y="416182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07133" y="4792834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562262" y="416390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564139" y="421267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6424611" y="482257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6814204" y="420449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6847151" y="421267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10085703" y="479283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10475296" y="417475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10508243" y="41829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559107" y="420128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69154" y="4841535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559107" y="41901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6806577" y="42137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6830103" y="42218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6379936" y="484643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10399317" y="424557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10422843" y="425367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9972676" y="487821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632896" y="5104305"/>
            <a:ext cx="29536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040458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4653072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436768" y="5153944"/>
            <a:ext cx="33163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117019" y="43139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617737" y="43139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2232459" y="2294105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622874" y="2331931"/>
            <a:ext cx="2292276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“from” and “behind”?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7724965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6829425" y="4965678"/>
            <a:ext cx="1848176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 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540A4A7-4DE8-98D5-2CB0-156227A9FFA1}"/>
              </a:ext>
            </a:extLst>
          </p:cNvPr>
          <p:cNvSpPr/>
          <p:nvPr/>
        </p:nvSpPr>
        <p:spPr>
          <a:xfrm rot="16200000">
            <a:off x="8791766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599C243-4A9B-0379-B35F-5FEBFEF073B7}"/>
              </a:ext>
            </a:extLst>
          </p:cNvPr>
          <p:cNvSpPr txBox="1">
            <a:spLocks/>
          </p:cNvSpPr>
          <p:nvPr/>
        </p:nvSpPr>
        <p:spPr>
          <a:xfrm>
            <a:off x="8893564" y="4965678"/>
            <a:ext cx="1962153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9118524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9639489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9118524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9658199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3048867" y="503815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3611299" y="425716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38127" y="3837441"/>
            <a:ext cx="3629024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4676774" y="3763184"/>
            <a:ext cx="69627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070248" y="4935798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shown 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has shown great courage.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Scrambler was hiding and was watching Emile from behind the planet.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057919" y="466198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280578" y="4104413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755775" y="2682844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79078" y="16405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3791829" y="2698691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2922646" y="1623100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654579" y="466197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873647" y="413686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5400000">
            <a:off x="10592945" y="25945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0489373" y="167907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9605053" y="423182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9322590" y="4714188"/>
            <a:ext cx="1894245" cy="584821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6680840" y="26070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550275" y="165803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16200000">
            <a:off x="7709015" y="417447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6799489" y="4702539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3673AC9-6C6A-131D-BC27-D005E7FB817E}"/>
              </a:ext>
            </a:extLst>
          </p:cNvPr>
          <p:cNvSpPr/>
          <p:nvPr/>
        </p:nvSpPr>
        <p:spPr>
          <a:xfrm rot="5400000">
            <a:off x="8741241" y="260568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CCFC04F-8084-7597-14C7-09A19B772F16}"/>
              </a:ext>
            </a:extLst>
          </p:cNvPr>
          <p:cNvSpPr txBox="1">
            <a:spLocks/>
          </p:cNvSpPr>
          <p:nvPr/>
        </p:nvSpPr>
        <p:spPr>
          <a:xfrm>
            <a:off x="8375071" y="1668401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9" name="Rectangle: Rounded Corners 8">
            <a:hlinkClick r:id="rId3"/>
            <a:extLst>
              <a:ext uri="{FF2B5EF4-FFF2-40B4-BE49-F238E27FC236}">
                <a16:creationId xmlns:a16="http://schemas.microsoft.com/office/drawing/2014/main" id="{239F5095-3147-CB55-D0E0-CE1CD99D1B22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4" grpId="0" animBg="1"/>
      <p:bldP spid="22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16175-EF61-DF35-8D66-D4B36DF06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CA5FFE-299B-6B72-B9CD-AF77F8995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66B0EA-CC57-8E3D-C3C7-CE6B8833A2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24811AF-4AAD-8AEC-6B9D-C177BDE945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shown 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068C089-0B25-0D4A-E345-A9D083F4064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1376B0-1F67-F9E9-5A18-640CB0A720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3664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C5446-7607-FE6C-6D40-C47E817BB1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CB27C8-B97C-5A6C-7F0B-A9235A46E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8342FE-F8F5-0AEB-C536-50DB887605A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F0E1A7-B35B-7206-0D07-9CDF19CE4F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shown 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D6CA17-CA7D-D04B-BA07-5A871DE1F0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42394C-6319-F68D-AF2B-1991B356086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0080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72792-50AF-67A9-B80C-1E3EC760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0216B7-110E-FF20-90D6-C2487BB69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B9A4D3-3277-E648-3017-FD7259E8B55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C69177-5473-AB76-7EB4-E729BE8A2BD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shown 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F63097-FF74-5E99-7DFB-A46C0A218DC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F432C3D-D87F-D5C8-471F-6AE8C8B7E9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6094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17601-0CDA-B9FE-3506-6A9280862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65A5F1-C457-EDB4-34AC-5C0E32C61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B65B41-5753-DABB-6053-A294B35BE26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D30C27-A1AE-C62B-6C2D-DDCF1AB34B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shown 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D99C30-D406-F436-BCC9-C62CE24476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AE1359-AEFB-08C7-B225-4E61ED4B8D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2325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85BA4-9C4E-C01F-81B6-C66BA0C67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A80C4CE-6177-DD6D-9997-C39F0F714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D78881-19F4-DE2D-CC35-795ACC076B5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EC6F23-4BA7-241C-8703-8367C82E724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has shown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88168F-54F2-C2F7-A0F5-C3EFB393AAC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184139-ADCE-9FBB-C30E-D21C724BA4C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487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B133A-C847-5ECF-F7ED-64ED8B158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9275104-BFC6-D181-04B4-6B340A466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FB7E05-7A4B-4166-4AED-F7810DD49FE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B68464-4835-7E6D-FE93-0D27B2FDDB5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has shown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2343E8-8123-444A-D3BB-981B761716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FB8C93-12F6-BB3D-9D68-149C1565A89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2392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03757-85F5-805F-429B-2F67B8B0C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2309F1-54F7-5744-BC0A-C16FA77DA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74AD07-148B-39E2-CFF6-90945DFB7BF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dog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collar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table?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A38AB2-2439-7D20-E59B-F4E439F46B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simple/progressive/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has shown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great courage.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F3331A-4990-41C0-3D72-2B34E768A09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Larry's lizard likes lounging.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5921BA-0E61-EAEA-B254-A54AE8CB31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Sarah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shown great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courage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3468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1642</Words>
  <Application>Microsoft Office PowerPoint</Application>
  <PresentationFormat>Widescreen</PresentationFormat>
  <Paragraphs>250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2025-12-22T10:04:49Z</dcterms:modified>
</cp:coreProperties>
</file>