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CFE1B9-1D26-4647-BE31-C4A05B7E1F53}" v="2" dt="2025-12-09T13:22:54.2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D8C78A42-8522-9903-6B5A-91C1EDF2034C}"/>
              </a:ext>
            </a:extLst>
          </p:cNvPr>
          <p:cNvSpPr/>
          <p:nvPr/>
        </p:nvSpPr>
        <p:spPr>
          <a:xfrm>
            <a:off x="3177894" y="6047189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2025-12-22T10:09:55Z</dcterms:modified>
</cp:coreProperties>
</file>