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319C13-EE4A-4125-8490-1015CBAF072D}" v="20" dt="2025-12-12T13:18:02.8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sentences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Aimee using at least one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</a:t>
            </a:r>
            <a:r>
              <a:rPr lang="en-GB" sz="32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example, 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</a:t>
            </a:r>
            <a:r>
              <a:rPr lang="en-GB" sz="32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solved the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1182875"/>
              </p:ext>
            </p:extLst>
          </p:nvPr>
        </p:nvGraphicFramePr>
        <p:xfrm>
          <a:off x="0" y="190038"/>
          <a:ext cx="12192000" cy="621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9811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adverb.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Quickly/illegal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-</a:t>
                      </a: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ly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adverb – </a:t>
                      </a:r>
                      <a:b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Subject | Verb | Adverb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an adverb: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sun shines brightly.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GAdverb1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Adverb or time, manner or place.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the adverb </a:t>
                      </a:r>
                      <a:r>
                        <a:rPr lang="en-GB" sz="18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afterward</a:t>
                      </a: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 adverb of time, manner or place?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GAdvType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1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2025-12-22T10:09:37Z</dcterms:modified>
</cp:coreProperties>
</file>