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390" r:id="rId2"/>
    <p:sldId id="274" r:id="rId3"/>
    <p:sldId id="417" r:id="rId4"/>
    <p:sldId id="418" r:id="rId5"/>
    <p:sldId id="471" r:id="rId6"/>
    <p:sldId id="473" r:id="rId7"/>
    <p:sldId id="492" r:id="rId8"/>
    <p:sldId id="423" r:id="rId9"/>
    <p:sldId id="474" r:id="rId10"/>
    <p:sldId id="475" r:id="rId11"/>
    <p:sldId id="484" r:id="rId12"/>
    <p:sldId id="485" r:id="rId13"/>
    <p:sldId id="379" r:id="rId14"/>
    <p:sldId id="378" r:id="rId15"/>
    <p:sldId id="363" r:id="rId16"/>
    <p:sldId id="382" r:id="rId17"/>
    <p:sldId id="381" r:id="rId18"/>
    <p:sldId id="383" r:id="rId19"/>
    <p:sldId id="360" r:id="rId20"/>
    <p:sldId id="366" r:id="rId21"/>
    <p:sldId id="486" r:id="rId22"/>
    <p:sldId id="487" r:id="rId23"/>
    <p:sldId id="488" r:id="rId24"/>
    <p:sldId id="489" r:id="rId25"/>
    <p:sldId id="490" r:id="rId26"/>
    <p:sldId id="491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CB0DB5-C73F-4AE6-8C86-ACE555386441}" v="2" dt="2025-12-09T13:30:01.1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16A3E46E-FE15-4B83-BFC9-4BF5AA004C18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DDA25E56-90E7-48DC-91D8-A5DA7B84660C}" type="parTrans" cxnId="{9C2D5A2F-3137-4426-BC92-13E81DB82E8B}">
      <dgm:prSet/>
      <dgm:spPr/>
    </dgm:pt>
    <dgm:pt modelId="{99D48676-7BF7-4671-A92D-7D443259FA99}" type="sibTrans" cxnId="{9C2D5A2F-3137-4426-BC92-13E81DB82E8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1EFC936-311A-48B1-BD2C-C7C3C430B81E}" type="pres">
      <dgm:prSet presAssocID="{DDA25E56-90E7-48DC-91D8-A5DA7B84660C}" presName="Name19" presStyleLbl="parChTrans1D2" presStyleIdx="2" presStyleCnt="4"/>
      <dgm:spPr/>
    </dgm:pt>
    <dgm:pt modelId="{8E0C8B6D-9107-41EC-8203-FF07D7F24930}" type="pres">
      <dgm:prSet presAssocID="{16A3E46E-FE15-4B83-BFC9-4BF5AA004C18}" presName="Name21" presStyleCnt="0"/>
      <dgm:spPr/>
    </dgm:pt>
    <dgm:pt modelId="{E4BEBBE4-2C09-4EFA-B2B7-C94E4A4EDFB6}" type="pres">
      <dgm:prSet presAssocID="{16A3E46E-FE15-4B83-BFC9-4BF5AA004C18}" presName="level2Shape" presStyleLbl="node2" presStyleIdx="2" presStyleCnt="4"/>
      <dgm:spPr/>
    </dgm:pt>
    <dgm:pt modelId="{78FF1740-7D5D-442A-8002-587BB71EAD5B}" type="pres">
      <dgm:prSet presAssocID="{16A3E46E-FE15-4B83-BFC9-4BF5AA004C1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9C2D5A2F-3137-4426-BC92-13E81DB82E8B}" srcId="{11C582FB-D301-4A67-835D-4CB7CEB50770}" destId="{16A3E46E-FE15-4B83-BFC9-4BF5AA004C18}" srcOrd="2" destOrd="0" parTransId="{DDA25E56-90E7-48DC-91D8-A5DA7B84660C}" sibTransId="{99D48676-7BF7-4671-A92D-7D443259FA99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C394A59C-A9C3-4FCF-9BC6-4269ACDD61CE}" type="presOf" srcId="{16A3E46E-FE15-4B83-BFC9-4BF5AA004C18}" destId="{E4BEBBE4-2C09-4EFA-B2B7-C94E4A4EDFB6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3D82B3FF-EC3E-48BB-9472-4AFFD3F18366}" type="presOf" srcId="{DDA25E56-90E7-48DC-91D8-A5DA7B84660C}" destId="{81EFC936-311A-48B1-BD2C-C7C3C430B81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50E06B9E-45C1-4365-81F5-80A0154687C6}" type="presParOf" srcId="{0810A678-E60C-4760-BC00-63A28DF49489}" destId="{81EFC936-311A-48B1-BD2C-C7C3C430B81E}" srcOrd="4" destOrd="0" presId="urn:microsoft.com/office/officeart/2005/8/layout/hierarchy6"/>
    <dgm:cxn modelId="{A4B9A351-FC47-4934-982A-F457EB5DB672}" type="presParOf" srcId="{0810A678-E60C-4760-BC00-63A28DF49489}" destId="{8E0C8B6D-9107-41EC-8203-FF07D7F24930}" srcOrd="5" destOrd="0" presId="urn:microsoft.com/office/officeart/2005/8/layout/hierarchy6"/>
    <dgm:cxn modelId="{D991358D-B218-4302-83BF-4D5ADAEFDC09}" type="presParOf" srcId="{8E0C8B6D-9107-41EC-8203-FF07D7F24930}" destId="{E4BEBBE4-2C09-4EFA-B2B7-C94E4A4EDFB6}" srcOrd="0" destOrd="0" presId="urn:microsoft.com/office/officeart/2005/8/layout/hierarchy6"/>
    <dgm:cxn modelId="{A0B7F941-FD60-4D16-A9FE-3FC36D7D8ACE}" type="presParOf" srcId="{8E0C8B6D-9107-41EC-8203-FF07D7F24930}" destId="{78FF1740-7D5D-442A-8002-587BB71EAD5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</a:t>
          </a:r>
          <a:r>
            <a:rPr lang="en-GB" sz="1400" u="sng" dirty="0"/>
            <a:t>Describes</a:t>
          </a:r>
          <a:r>
            <a:rPr lang="en-GB" sz="1400" dirty="0"/>
            <a:t>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  <dgm:t>
        <a:bodyPr/>
        <a:lstStyle/>
        <a:p>
          <a:endParaRPr lang="en-GB"/>
        </a:p>
      </dgm:t>
    </dgm:pt>
    <dgm:pt modelId="{63FC249C-A979-4656-9A3F-F9A3EA77278D}" type="sibTrans" cxnId="{747F46FE-252C-49B2-B055-2B76423B0719}">
      <dgm:prSet/>
      <dgm:spPr/>
      <dgm:t>
        <a:bodyPr/>
        <a:lstStyle/>
        <a:p>
          <a:endParaRPr lang="en-GB"/>
        </a:p>
      </dgm:t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 – </a:t>
          </a:r>
          <a:r>
            <a:rPr lang="en-GB" sz="1400" u="sng" dirty="0"/>
            <a:t>Describes</a:t>
          </a:r>
          <a:r>
            <a:rPr lang="en-GB" sz="1400" dirty="0"/>
            <a:t> a verb</a:t>
          </a:r>
        </a:p>
      </dgm:t>
    </dgm:pt>
    <dgm:pt modelId="{B55998F4-BABA-4C61-9D66-683A2785612F}" type="parTrans" cxnId="{04CAD54D-4AC5-44CF-8B67-FE4FAAD2A5E8}">
      <dgm:prSet/>
      <dgm:spPr/>
      <dgm:t>
        <a:bodyPr/>
        <a:lstStyle/>
        <a:p>
          <a:endParaRPr lang="en-GB"/>
        </a:p>
      </dgm:t>
    </dgm:pt>
    <dgm:pt modelId="{3461ABBD-F527-4C72-BACD-00E261457A4C}" type="sibTrans" cxnId="{04CAD54D-4AC5-44CF-8B67-FE4FAAD2A5E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DFA14063-CDF8-4901-A2E8-3D178223D95C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B97AD9C8-FDE8-47A7-8495-F53F30C015B2}" type="parTrans" cxnId="{7722ECF0-D8C2-4854-90F9-BB7AD6079E17}">
      <dgm:prSet/>
      <dgm:spPr/>
    </dgm:pt>
    <dgm:pt modelId="{3479849F-E7EC-4713-81A1-80FB9E42D633}" type="sibTrans" cxnId="{7722ECF0-D8C2-4854-90F9-BB7AD6079E17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C136F879-BA30-49E6-BA0A-8757BC057860}" type="pres">
      <dgm:prSet presAssocID="{B97AD9C8-FDE8-47A7-8495-F53F30C015B2}" presName="Name19" presStyleLbl="parChTrans1D2" presStyleIdx="2" presStyleCnt="4"/>
      <dgm:spPr/>
    </dgm:pt>
    <dgm:pt modelId="{3CA535F3-C7C4-4E50-96C5-5256AF69D498}" type="pres">
      <dgm:prSet presAssocID="{DFA14063-CDF8-4901-A2E8-3D178223D95C}" presName="Name21" presStyleCnt="0"/>
      <dgm:spPr/>
    </dgm:pt>
    <dgm:pt modelId="{CDB0DEB1-1206-4E7F-B0DE-26B6E2761405}" type="pres">
      <dgm:prSet presAssocID="{DFA14063-CDF8-4901-A2E8-3D178223D95C}" presName="level2Shape" presStyleLbl="node2" presStyleIdx="2" presStyleCnt="4"/>
      <dgm:spPr/>
    </dgm:pt>
    <dgm:pt modelId="{92BFBF8E-693E-4F9C-8CC5-6651FCC20587}" type="pres">
      <dgm:prSet presAssocID="{DFA14063-CDF8-4901-A2E8-3D178223D95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137F682A-BF3D-4EFC-B391-402DE3862102}" type="presOf" srcId="{DFA14063-CDF8-4901-A2E8-3D178223D95C}" destId="{CDB0DEB1-1206-4E7F-B0DE-26B6E27614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B55C4EF-E3C0-4856-A606-CDE66FEF8CF9}" type="presOf" srcId="{B97AD9C8-FDE8-47A7-8495-F53F30C015B2}" destId="{C136F879-BA30-49E6-BA0A-8757BC057860}" srcOrd="0" destOrd="0" presId="urn:microsoft.com/office/officeart/2005/8/layout/hierarchy6"/>
    <dgm:cxn modelId="{7722ECF0-D8C2-4854-90F9-BB7AD6079E17}" srcId="{11C582FB-D301-4A67-835D-4CB7CEB50770}" destId="{DFA14063-CDF8-4901-A2E8-3D178223D95C}" srcOrd="2" destOrd="0" parTransId="{B97AD9C8-FDE8-47A7-8495-F53F30C015B2}" sibTransId="{3479849F-E7EC-4713-81A1-80FB9E42D633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3BFB4ED-3FF9-41F9-9DC2-70BC6539224A}" type="presParOf" srcId="{0810A678-E60C-4760-BC00-63A28DF49489}" destId="{C136F879-BA30-49E6-BA0A-8757BC057860}" srcOrd="4" destOrd="0" presId="urn:microsoft.com/office/officeart/2005/8/layout/hierarchy6"/>
    <dgm:cxn modelId="{08FC2A6F-9BE7-49AA-A69F-40BA47F8E6B1}" type="presParOf" srcId="{0810A678-E60C-4760-BC00-63A28DF49489}" destId="{3CA535F3-C7C4-4E50-96C5-5256AF69D498}" srcOrd="5" destOrd="0" presId="urn:microsoft.com/office/officeart/2005/8/layout/hierarchy6"/>
    <dgm:cxn modelId="{3CB0FED5-1E80-4968-A5F9-AD952C374AA2}" type="presParOf" srcId="{3CA535F3-C7C4-4E50-96C5-5256AF69D498}" destId="{CDB0DEB1-1206-4E7F-B0DE-26B6E2761405}" srcOrd="0" destOrd="0" presId="urn:microsoft.com/office/officeart/2005/8/layout/hierarchy6"/>
    <dgm:cxn modelId="{5FAD819F-8B89-4F48-AD9D-322C0E0CDBD5}" type="presParOf" srcId="{3CA535F3-C7C4-4E50-96C5-5256AF69D498}" destId="{92BFBF8E-693E-4F9C-8CC5-6651FCC2058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CB8D6A59-0C11-4D37-89B0-A8D669322C2D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7E6BC75B-4464-47B9-A64A-10C01BF456A9}" type="parTrans" cxnId="{0083DEAA-2F53-489D-8098-8D2257D9A8E4}">
      <dgm:prSet/>
      <dgm:spPr/>
    </dgm:pt>
    <dgm:pt modelId="{DEEF00D2-8533-42F3-8FD9-B84949AFB0BF}" type="sibTrans" cxnId="{0083DEAA-2F53-489D-8098-8D2257D9A8E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1E4FFCD-7AE8-4FD2-822C-3ECCE91139F6}" type="pres">
      <dgm:prSet presAssocID="{7E6BC75B-4464-47B9-A64A-10C01BF456A9}" presName="Name19" presStyleLbl="parChTrans1D2" presStyleIdx="2" presStyleCnt="4"/>
      <dgm:spPr/>
    </dgm:pt>
    <dgm:pt modelId="{29477DD4-1F0B-45F4-BBAC-400927B3FA0D}" type="pres">
      <dgm:prSet presAssocID="{CB8D6A59-0C11-4D37-89B0-A8D669322C2D}" presName="Name21" presStyleCnt="0"/>
      <dgm:spPr/>
    </dgm:pt>
    <dgm:pt modelId="{08326247-A2C6-4B2F-9912-3E47F058636B}" type="pres">
      <dgm:prSet presAssocID="{CB8D6A59-0C11-4D37-89B0-A8D669322C2D}" presName="level2Shape" presStyleLbl="node2" presStyleIdx="2" presStyleCnt="4"/>
      <dgm:spPr/>
    </dgm:pt>
    <dgm:pt modelId="{D185F5FD-ED70-4D36-A510-C4F02BD5FDEA}" type="pres">
      <dgm:prSet presAssocID="{CB8D6A59-0C11-4D37-89B0-A8D669322C2D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0D1C42AA-4DDA-4CAB-BEEB-C0585F2DB3CE}" type="presOf" srcId="{7E6BC75B-4464-47B9-A64A-10C01BF456A9}" destId="{D1E4FFCD-7AE8-4FD2-822C-3ECCE91139F6}" srcOrd="0" destOrd="0" presId="urn:microsoft.com/office/officeart/2005/8/layout/hierarchy6"/>
    <dgm:cxn modelId="{0083DEAA-2F53-489D-8098-8D2257D9A8E4}" srcId="{11C582FB-D301-4A67-835D-4CB7CEB50770}" destId="{CB8D6A59-0C11-4D37-89B0-A8D669322C2D}" srcOrd="2" destOrd="0" parTransId="{7E6BC75B-4464-47B9-A64A-10C01BF456A9}" sibTransId="{DEEF00D2-8533-42F3-8FD9-B84949AFB0BF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E7584CCE-E928-41CA-ADD9-3211ADB817A6}" type="presOf" srcId="{CB8D6A59-0C11-4D37-89B0-A8D669322C2D}" destId="{08326247-A2C6-4B2F-9912-3E47F058636B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2FE4E07-8C18-4FD1-86AA-8C90F889B374}" type="presParOf" srcId="{0810A678-E60C-4760-BC00-63A28DF49489}" destId="{D1E4FFCD-7AE8-4FD2-822C-3ECCE91139F6}" srcOrd="4" destOrd="0" presId="urn:microsoft.com/office/officeart/2005/8/layout/hierarchy6"/>
    <dgm:cxn modelId="{F5AAEE1B-20CC-4EA3-8DE4-7985749AC2B3}" type="presParOf" srcId="{0810A678-E60C-4760-BC00-63A28DF49489}" destId="{29477DD4-1F0B-45F4-BBAC-400927B3FA0D}" srcOrd="5" destOrd="0" presId="urn:microsoft.com/office/officeart/2005/8/layout/hierarchy6"/>
    <dgm:cxn modelId="{B8D3E62B-58DE-4FDA-A3C8-27D2247573E8}" type="presParOf" srcId="{29477DD4-1F0B-45F4-BBAC-400927B3FA0D}" destId="{08326247-A2C6-4B2F-9912-3E47F058636B}" srcOrd="0" destOrd="0" presId="urn:microsoft.com/office/officeart/2005/8/layout/hierarchy6"/>
    <dgm:cxn modelId="{CF7A43F1-62AC-458F-AC73-92B1AD7D6ABB}" type="presParOf" srcId="{29477DD4-1F0B-45F4-BBAC-400927B3FA0D}" destId="{D185F5FD-ED70-4D36-A510-C4F02BD5FDEA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</dgm:pt>
    <dgm:pt modelId="{63FC249C-A979-4656-9A3F-F9A3EA77278D}" type="sibTrans" cxnId="{747F46FE-252C-49B2-B055-2B76423B0719}">
      <dgm:prSet/>
      <dgm:spPr/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</dgm:pt>
    <dgm:pt modelId="{3461ABBD-F527-4C72-BACD-00E261457A4C}" type="sibTrans" cxnId="{04CAD54D-4AC5-44CF-8B67-FE4FAAD2A5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2" presStyleCnt="4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2" presStyleCnt="4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3" presStyleCnt="4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3" presStyleCnt="4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552713" y="1867422"/>
        <a:ext cx="1858570" cy="1213870"/>
      </dsp:txXfrm>
    </dsp:sp>
    <dsp:sp modelId="{81EFC936-311A-48B1-BD2C-C7C3C430B81E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BEBBE4-2C09-4EFA-B2B7-C94E4A4EDFB6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  <a:r>
            <a:rPr lang="en-GB" sz="1400" u="sng" kern="1200" dirty="0"/>
            <a:t>Describes</a:t>
          </a:r>
          <a:r>
            <a:rPr lang="en-GB" sz="1400" kern="1200" dirty="0"/>
            <a:t>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 – </a:t>
          </a:r>
          <a:r>
            <a:rPr lang="en-GB" sz="1400" u="sng" kern="1200" dirty="0"/>
            <a:t>Describes</a:t>
          </a:r>
          <a:r>
            <a:rPr lang="en-GB" sz="1400" kern="1200" dirty="0"/>
            <a:t> a 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552713" y="1867422"/>
        <a:ext cx="1858570" cy="1213870"/>
      </dsp:txXfrm>
    </dsp:sp>
    <dsp:sp modelId="{C136F879-BA30-49E6-BA0A-8757BC057860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B0DEB1-1206-4E7F-B0DE-26B6E2761405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552713" y="1867422"/>
        <a:ext cx="1858570" cy="1213870"/>
      </dsp:txXfrm>
    </dsp:sp>
    <dsp:sp modelId="{D1E4FFCD-7AE8-4FD2-822C-3ECCE91139F6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326247-A2C6-4B2F-9912-3E47F058636B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75726" y="338610"/>
          <a:ext cx="4286919" cy="51309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90754" y="353638"/>
        <a:ext cx="4256863" cy="483043"/>
      </dsp:txXfrm>
    </dsp:sp>
    <dsp:sp modelId="{33643D00-C75E-4DF5-A0F0-DFA21355EB8A}">
      <dsp:nvSpPr>
        <dsp:cNvPr id="0" name=""/>
        <dsp:cNvSpPr/>
      </dsp:nvSpPr>
      <dsp:spPr>
        <a:xfrm>
          <a:off x="1572331" y="851710"/>
          <a:ext cx="3846855" cy="363494"/>
        </a:xfrm>
        <a:custGeom>
          <a:avLst/>
          <a:gdLst/>
          <a:ahLst/>
          <a:cxnLst/>
          <a:rect l="0" t="0" r="0" b="0"/>
          <a:pathLst>
            <a:path>
              <a:moveTo>
                <a:pt x="3846855" y="0"/>
              </a:moveTo>
              <a:lnTo>
                <a:pt x="3846855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0779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17395" y="1241820"/>
        <a:ext cx="1309871" cy="855503"/>
      </dsp:txXfrm>
    </dsp:sp>
    <dsp:sp modelId="{86F95A29-5235-422D-96EE-BAFAABAD6257}">
      <dsp:nvSpPr>
        <dsp:cNvPr id="0" name=""/>
        <dsp:cNvSpPr/>
      </dsp:nvSpPr>
      <dsp:spPr>
        <a:xfrm>
          <a:off x="686314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62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1378" y="2514050"/>
        <a:ext cx="1309871" cy="855503"/>
      </dsp:txXfrm>
    </dsp:sp>
    <dsp:sp modelId="{9F588786-1845-44DC-9CE4-35ED2A78623B}">
      <dsp:nvSpPr>
        <dsp:cNvPr id="0" name=""/>
        <dsp:cNvSpPr/>
      </dsp:nvSpPr>
      <dsp:spPr>
        <a:xfrm>
          <a:off x="1572331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1776797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1803413" y="2514050"/>
        <a:ext cx="1309871" cy="855503"/>
      </dsp:txXfrm>
    </dsp:sp>
    <dsp:sp modelId="{67357A81-5F47-46C8-8791-23DB6B665016}">
      <dsp:nvSpPr>
        <dsp:cNvPr id="0" name=""/>
        <dsp:cNvSpPr/>
      </dsp:nvSpPr>
      <dsp:spPr>
        <a:xfrm>
          <a:off x="5116400" y="851710"/>
          <a:ext cx="302786" cy="363494"/>
        </a:xfrm>
        <a:custGeom>
          <a:avLst/>
          <a:gdLst/>
          <a:ahLst/>
          <a:cxnLst/>
          <a:rect l="0" t="0" r="0" b="0"/>
          <a:pathLst>
            <a:path>
              <a:moveTo>
                <a:pt x="302786" y="0"/>
              </a:moveTo>
              <a:lnTo>
                <a:pt x="302786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34848" y="1215204"/>
          <a:ext cx="1363103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61464" y="1241820"/>
        <a:ext cx="1309871" cy="855503"/>
      </dsp:txXfrm>
    </dsp:sp>
    <dsp:sp modelId="{5EC75E3A-2EC7-4C2D-87C8-F69DD45BB4B4}">
      <dsp:nvSpPr>
        <dsp:cNvPr id="0" name=""/>
        <dsp:cNvSpPr/>
      </dsp:nvSpPr>
      <dsp:spPr>
        <a:xfrm>
          <a:off x="4230383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886017" y="0"/>
              </a:moveTo>
              <a:lnTo>
                <a:pt x="886017" y="181747"/>
              </a:lnTo>
              <a:lnTo>
                <a:pt x="0" y="181747"/>
              </a:lnTo>
              <a:lnTo>
                <a:pt x="0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3548831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3575447" y="2514050"/>
        <a:ext cx="1309871" cy="855503"/>
      </dsp:txXfrm>
    </dsp:sp>
    <dsp:sp modelId="{4175502E-2F0E-4669-8C8C-E05DE00C3947}">
      <dsp:nvSpPr>
        <dsp:cNvPr id="0" name=""/>
        <dsp:cNvSpPr/>
      </dsp:nvSpPr>
      <dsp:spPr>
        <a:xfrm>
          <a:off x="5116400" y="2123940"/>
          <a:ext cx="886017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886017" y="181747"/>
              </a:lnTo>
              <a:lnTo>
                <a:pt x="886017" y="36349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5320865" y="2487434"/>
          <a:ext cx="1363103" cy="9087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5347481" y="2514050"/>
        <a:ext cx="1309871" cy="855503"/>
      </dsp:txXfrm>
    </dsp:sp>
    <dsp:sp modelId="{8F07F99B-93BA-4DC2-B33F-3FE6E29EA551}">
      <dsp:nvSpPr>
        <dsp:cNvPr id="0" name=""/>
        <dsp:cNvSpPr/>
      </dsp:nvSpPr>
      <dsp:spPr>
        <a:xfrm>
          <a:off x="5419186" y="851710"/>
          <a:ext cx="1604992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1604992" y="181747"/>
              </a:lnTo>
              <a:lnTo>
                <a:pt x="1604992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06883" y="1215204"/>
          <a:ext cx="1634592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33499" y="1241820"/>
        <a:ext cx="1581360" cy="855503"/>
      </dsp:txXfrm>
    </dsp:sp>
    <dsp:sp modelId="{F7436063-BF3D-4400-ABDF-46A0C91AC2E1}">
      <dsp:nvSpPr>
        <dsp:cNvPr id="0" name=""/>
        <dsp:cNvSpPr/>
      </dsp:nvSpPr>
      <dsp:spPr>
        <a:xfrm>
          <a:off x="5419186" y="851710"/>
          <a:ext cx="3679813" cy="363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747"/>
              </a:lnTo>
              <a:lnTo>
                <a:pt x="3679813" y="181747"/>
              </a:lnTo>
              <a:lnTo>
                <a:pt x="3679813" y="363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50407" y="1215204"/>
          <a:ext cx="1697186" cy="9087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277023" y="1241820"/>
        <a:ext cx="1643954" cy="8555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5.pn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5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5.png"/><Relationship Id="rId9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300046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1DE30A-C059-B83D-8606-DE59A938176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15759-B217-CEF9-3811-7A3CF074B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00C75D1-BCF2-9162-608D-009BE14BE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E31F756-57D9-753D-88B9-248455020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427464-14B1-0FF1-8714-F5BB0691A5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4EF9E7D-252B-82A2-F696-AFFB0353AB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152839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78C9725-7707-938F-3B75-A67FA3DD58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5592F5-7E72-49B3-B464-A6FE3DFC4AB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83944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089B4-B98F-168F-A62B-F57FF2C75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8BDF8E-ABCE-A199-3471-556116B2C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C269591-E01D-C1FB-F9EB-5A4DCE98E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C6E315-7A2B-2B23-F7BE-89C1C9C66B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4A55FDC-FC64-1564-C103-6DD41CF2D3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562947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84F6029-8677-78CA-5C38-083E36F0851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10B963-1AE9-1BA0-9974-553D8A29182D}"/>
              </a:ext>
            </a:extLst>
          </p:cNvPr>
          <p:cNvSpPr txBox="1"/>
          <p:nvPr/>
        </p:nvSpPr>
        <p:spPr>
          <a:xfrm>
            <a:off x="2163126" y="4614683"/>
            <a:ext cx="8714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ad- prefix at the start of </a:t>
            </a:r>
            <a:r>
              <a:rPr lang="en-GB" sz="2400" u="sng" dirty="0"/>
              <a:t>ad</a:t>
            </a:r>
            <a:r>
              <a:rPr lang="en-GB" sz="2400" dirty="0"/>
              <a:t>jective and </a:t>
            </a:r>
            <a:r>
              <a:rPr lang="en-GB" sz="2400" u="sng" dirty="0"/>
              <a:t>ad</a:t>
            </a:r>
            <a:r>
              <a:rPr lang="en-GB" sz="2400" dirty="0"/>
              <a:t>verb </a:t>
            </a:r>
            <a:br>
              <a:rPr lang="en-GB" sz="2400" dirty="0"/>
            </a:br>
            <a:r>
              <a:rPr lang="en-GB" sz="2400" dirty="0"/>
              <a:t>relate to </a:t>
            </a:r>
            <a:r>
              <a:rPr lang="en-GB" sz="2400" b="1" u="sng" dirty="0"/>
              <a:t>describing.</a:t>
            </a:r>
          </a:p>
        </p:txBody>
      </p:sp>
    </p:spTree>
    <p:extLst>
      <p:ext uri="{BB962C8B-B14F-4D97-AF65-F5344CB8AC3E}">
        <p14:creationId xmlns:p14="http://schemas.microsoft.com/office/powerpoint/2010/main" val="191321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fantastic football.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“fantastic” is an adjective as it describes the noun “football”.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5330952" y="269237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scary stories.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“scary” is an adjectives as it describes the noun “stories”.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5897880" y="5127833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62406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4" y="5358704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dirty="0">
                <a:solidFill>
                  <a:schemeClr val="bg1"/>
                </a:solidFill>
              </a:rPr>
              <a:t> 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67366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391432" y="6095401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mysterious </a:t>
            </a:r>
            <a:r>
              <a:rPr lang="en-GB" sz="3200" dirty="0">
                <a:solidFill>
                  <a:schemeClr val="bg1"/>
                </a:solidFill>
              </a:rPr>
              <a:t>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75385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adjectives!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113F1C-B167-A6B7-229A-16578CDA6371}"/>
              </a:ext>
            </a:extLst>
          </p:cNvPr>
          <p:cNvSpPr txBox="1"/>
          <p:nvPr/>
        </p:nvSpPr>
        <p:spPr>
          <a:xfrm>
            <a:off x="391432" y="384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 brave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>
                <a:solidFill>
                  <a:srgbClr val="FFFF00"/>
                </a:solidFill>
              </a:rPr>
              <a:t>attacking</a:t>
            </a:r>
            <a:r>
              <a:rPr lang="en-GB" sz="3200">
                <a:solidFill>
                  <a:schemeClr val="bg1"/>
                </a:solidFill>
              </a:rPr>
              <a:t> and </a:t>
            </a:r>
            <a:r>
              <a:rPr lang="en-GB" sz="3200" b="1" u="sng">
                <a:solidFill>
                  <a:srgbClr val="FFFF00"/>
                </a:solidFill>
              </a:rPr>
              <a:t>attractive</a:t>
            </a:r>
            <a:r>
              <a:rPr lang="en-GB" sz="320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football.</a:t>
            </a: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think of an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adjective to add each sentence!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in the classroom.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The girl chats on her phone.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Aimee flies above the ground.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97349" y="2462640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97349" y="247803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&amp; Adjectives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CC527B6-C33E-4BE1-202D-C6D7DFF83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93447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handsome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boy talks in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tidy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classroom.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578E46-E808-200E-6BDE-12FABC5A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brave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girl chats on her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new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phone.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D18F02-EA40-0D93-007D-BF0177441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6" y="2606582"/>
            <a:ext cx="693447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	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Happy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flies above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dirty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ground.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an action word.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542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111840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plural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plural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373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170284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1954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83410" y="186613"/>
            <a:ext cx="11377035" cy="126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: Rounded Corners 5">
            <a:hlinkClick r:id="rId3"/>
            <a:extLst>
              <a:ext uri="{FF2B5EF4-FFF2-40B4-BE49-F238E27FC236}">
                <a16:creationId xmlns:a16="http://schemas.microsoft.com/office/drawing/2014/main" id="{8552149C-6C57-1CA8-94AA-BF14C04E9292}"/>
              </a:ext>
            </a:extLst>
          </p:cNvPr>
          <p:cNvSpPr/>
          <p:nvPr/>
        </p:nvSpPr>
        <p:spPr>
          <a:xfrm>
            <a:off x="3306563" y="6386401"/>
            <a:ext cx="5530727" cy="33462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48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201680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6304409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0438651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7302911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025B6-8B8A-9688-EF20-10F19F6ED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14D2AD-0239-4E4C-09B9-FBAE28557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BCC642C-BB75-DD6A-9518-47A97FA11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F94231-8D5C-D6DD-E7BE-00FF5A323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FC2B0D-E540-4703-E82E-DFFB01AF8F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8FE65A-F29A-B2D1-9A00-D22080FEC40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8B405CB5-6929-E6C3-5939-1DFC324202EB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6334764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1125</Words>
  <Application>Microsoft Office PowerPoint</Application>
  <PresentationFormat>Widescreen</PresentationFormat>
  <Paragraphs>248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Adverbs &amp; Adjectives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 You have 1 minute to think of an  adjective to add each sentence!</vt:lpstr>
      <vt:lpstr>How about?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2025-12-22T10:09:46Z</dcterms:modified>
</cp:coreProperties>
</file>