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60" r:id="rId20"/>
    <p:sldId id="418" r:id="rId21"/>
    <p:sldId id="434" r:id="rId22"/>
    <p:sldId id="435" r:id="rId23"/>
    <p:sldId id="451" r:id="rId24"/>
    <p:sldId id="436" r:id="rId25"/>
    <p:sldId id="450" r:id="rId26"/>
    <p:sldId id="453" r:id="rId27"/>
    <p:sldId id="467" r:id="rId28"/>
    <p:sldId id="466" r:id="rId29"/>
    <p:sldId id="442" r:id="rId30"/>
    <p:sldId id="456" r:id="rId31"/>
    <p:sldId id="508" r:id="rId32"/>
    <p:sldId id="509" r:id="rId33"/>
    <p:sldId id="510" r:id="rId34"/>
    <p:sldId id="511" r:id="rId35"/>
    <p:sldId id="512" r:id="rId36"/>
    <p:sldId id="513" r:id="rId37"/>
    <p:sldId id="514" r:id="rId38"/>
    <p:sldId id="515" r:id="rId39"/>
    <p:sldId id="516" r:id="rId40"/>
    <p:sldId id="517" r:id="rId41"/>
    <p:sldId id="518" r:id="rId42"/>
    <p:sldId id="519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EEF1E-C95A-4321-9B91-32B4EA875324}" v="2" dt="2025-12-09T13:22:26.1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BF62-6EA2-4DA4-C52F-23474DC27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CBC405-5C35-54FD-2756-CF7275E11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80C78D-5FF9-2B0A-7B47-71F60435D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78D7A4-5BC4-5FE3-4CFC-5B9B9E643F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3B48E-3184-4A3D-A6C0-877E11A194D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8D7B29-46F8-9DC0-5BA3-8CDC9C48F1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79A4E6-08EB-6466-B145-824DE4D343A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3298D-17BD-6CD7-C521-97E154B9D5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0589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EB74-740B-70E2-8865-FDFE1E31B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E5F4F-BE44-F542-0C21-591F9D90E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11C969-65D7-78FA-206C-F41825BF7C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B62D0F-6E5A-B0FE-D817-07951DC781F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637C49-14A6-8CCE-5F8E-A406469798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6A887A-9BEE-092C-48B9-19128FB0D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0582F4-3CA8-A4AB-7314-95C12CFFD33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1922CB-AF33-59CF-7421-79763C759CF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8351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F407-FF52-61CF-21AD-2B8649462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80D44A3-3437-9638-C1D6-3053E6B3F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D600BA-2E9E-9A35-AD33-0D0EB78EDD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AB6233-E659-C150-E5EF-5D7075CF9C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682054-A8B8-31A7-A00E-5D2C3FA78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F002D1-00C0-8C90-E1CA-BE6FC0B8D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703293-512C-F570-4A54-8623171E51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D35855-5F94-0B7B-18B5-D5526EE8995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19662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5AD1D-1913-9BBC-B385-EC698BF7B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3FD616D-716C-6BAC-0C71-50E3A5734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00B63-5BE5-66FC-3C7D-78EFC23B90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outside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0FD34C-9DDC-8764-6A2C-D74A400B70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71E954-CCD0-6F63-30C0-B2B01E58557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546972-E27F-4DBE-C38F-EE4929F384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A6BF3E-D71C-0D33-3E10-E1066AA7CF0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found a gem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Aimee announced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88ACE4-B5BB-2AAA-E5A1-3DDA5F3823F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anything.</a:t>
            </a:r>
          </a:p>
        </p:txBody>
      </p:sp>
    </p:spTree>
    <p:extLst>
      <p:ext uri="{BB962C8B-B14F-4D97-AF65-F5344CB8AC3E}">
        <p14:creationId xmlns:p14="http://schemas.microsoft.com/office/powerpoint/2010/main" val="421736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22287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680274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922839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600450" y="2331932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810626" y="2348994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122287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680274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922839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“Worryingly”?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“small”?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5867400" y="5040396"/>
            <a:ext cx="207645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50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“around”?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654002" y="4993249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13008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“no”?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6307430" y="4912054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829279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524832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Worryingly, Scrambler is hanging around a small planet, which has no defences.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42007" y="406775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313791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7237517" y="469740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364038" y="4672836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5025429" y="257876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4439643" y="16898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992457" y="4696293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16200000">
            <a:off x="9092262" y="4080614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201028" y="1687154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5400000">
            <a:off x="8354783" y="265577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5101274" y="4685559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16200000">
            <a:off x="5831165" y="4115264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6529894" y="1689897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5400000">
            <a:off x="6383336" y="270661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03C90C2-BEA8-0F0E-3EF2-46E1D2BB2FC5}"/>
              </a:ext>
            </a:extLst>
          </p:cNvPr>
          <p:cNvSpPr txBox="1">
            <a:spLocks/>
          </p:cNvSpPr>
          <p:nvPr/>
        </p:nvSpPr>
        <p:spPr>
          <a:xfrm>
            <a:off x="9944211" y="1680676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F88637-4905-FD98-F3A6-4D29F0BC0578}"/>
              </a:ext>
            </a:extLst>
          </p:cNvPr>
          <p:cNvSpPr/>
          <p:nvPr/>
        </p:nvSpPr>
        <p:spPr>
          <a:xfrm rot="5400000">
            <a:off x="9550699" y="2644385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spotted a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fleet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72070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AAA91CB-DD31-5CD9-4F46-B2E3C2BE05EF}"/>
              </a:ext>
            </a:extLst>
          </p:cNvPr>
          <p:cNvSpPr/>
          <p:nvPr/>
        </p:nvSpPr>
        <p:spPr>
          <a:xfrm>
            <a:off x="3673970" y="6376587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spotted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nothing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nothing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waited outside.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 ship vanished.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spotted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 fleet of ships.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spotted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a gem Aimee announced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anything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4236</Words>
  <Application>Microsoft Office PowerPoint</Application>
  <PresentationFormat>Widescreen</PresentationFormat>
  <Paragraphs>549</Paragraphs>
  <Slides>42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2025-12-22T10:09:16Z</dcterms:modified>
</cp:coreProperties>
</file>