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8"/>
  </p:notesMasterIdLst>
  <p:sldIdLst>
    <p:sldId id="390" r:id="rId2"/>
    <p:sldId id="274" r:id="rId3"/>
    <p:sldId id="443" r:id="rId4"/>
    <p:sldId id="469" r:id="rId5"/>
    <p:sldId id="416" r:id="rId6"/>
    <p:sldId id="419" r:id="rId7"/>
    <p:sldId id="470" r:id="rId8"/>
    <p:sldId id="471" r:id="rId9"/>
    <p:sldId id="473" r:id="rId10"/>
    <p:sldId id="474" r:id="rId11"/>
    <p:sldId id="475" r:id="rId12"/>
    <p:sldId id="476" r:id="rId13"/>
    <p:sldId id="363" r:id="rId14"/>
    <p:sldId id="378" r:id="rId15"/>
    <p:sldId id="379" r:id="rId16"/>
    <p:sldId id="381" r:id="rId17"/>
    <p:sldId id="380" r:id="rId18"/>
    <p:sldId id="382" r:id="rId19"/>
    <p:sldId id="383" r:id="rId20"/>
    <p:sldId id="384" r:id="rId21"/>
    <p:sldId id="482" r:id="rId22"/>
    <p:sldId id="483" r:id="rId23"/>
    <p:sldId id="472" r:id="rId24"/>
    <p:sldId id="484" r:id="rId25"/>
    <p:sldId id="485" r:id="rId26"/>
    <p:sldId id="486" r:id="rId27"/>
    <p:sldId id="499" r:id="rId28"/>
    <p:sldId id="500" r:id="rId29"/>
    <p:sldId id="501" r:id="rId30"/>
    <p:sldId id="502" r:id="rId31"/>
    <p:sldId id="465" r:id="rId32"/>
    <p:sldId id="503" r:id="rId33"/>
    <p:sldId id="504" r:id="rId34"/>
    <p:sldId id="505" r:id="rId35"/>
    <p:sldId id="506" r:id="rId36"/>
    <p:sldId id="507" r:id="rId37"/>
  </p:sldIdLst>
  <p:sldSz cx="12192000" cy="6858000"/>
  <p:notesSz cx="6858000" cy="9144000"/>
  <p:embeddedFontLst>
    <p:embeddedFont>
      <p:font typeface="Andika" panose="02000000000000000000" pitchFamily="2" charset="0"/>
      <p:regular r:id="rId39"/>
      <p:bold r:id="rId40"/>
      <p:italic r:id="rId41"/>
      <p:boldItalic r:id="rId4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48EC597-65F8-4C1E-892C-4BA89919461F}" v="2" dt="2025-12-09T13:22:43.3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9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48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3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ABF29FD9-5C3F-45D0-B615-368598B824FC}">
      <dgm:prSet phldrT="[Text]"/>
      <dgm:spPr/>
      <dgm:t>
        <a:bodyPr/>
        <a:lstStyle/>
        <a:p>
          <a:r>
            <a:rPr lang="en-GB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</dgm:pt>
    <dgm:pt modelId="{DA7BFF4C-4F95-4E39-9BAC-28C7E0AD43F1}" type="sibTrans" cxnId="{E6D9A2C4-6883-4F98-AF42-6F48282E6469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5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5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5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5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5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5"/>
      <dgm:spPr/>
    </dgm:pt>
    <dgm:pt modelId="{46DBE13A-FB2B-4C68-89C0-4933B1F9D8FC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 dirty="0"/>
            <a:t>Omission</a:t>
          </a:r>
        </a:p>
      </dgm:t>
    </dgm:pt>
    <dgm:pt modelId="{CB5646CA-D1FE-4684-ABEF-50FDAAEA63D9}" type="parTrans" cxnId="{70BE316F-E295-44F8-8A22-4C0C4E2C6B99}">
      <dgm:prSet/>
      <dgm:spPr/>
    </dgm:pt>
    <dgm:pt modelId="{A878D74B-2EE2-4B14-BB8B-70A3380BB721}" type="sibTrans" cxnId="{70BE316F-E295-44F8-8A22-4C0C4E2C6B99}">
      <dgm:prSet/>
      <dgm:spPr/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D53B096E-3E8D-47BA-B1EF-023D7BF4494D}">
      <dgm:prSet phldrT="[Text]"/>
      <dgm:spPr/>
      <dgm:t>
        <a:bodyPr/>
        <a:lstStyle/>
        <a:p>
          <a:r>
            <a:rPr lang="en-GB" dirty="0"/>
            <a:t>Pauses</a:t>
          </a:r>
        </a:p>
      </dgm:t>
    </dgm:pt>
    <dgm:pt modelId="{B21F468F-0770-4636-9DC5-2548B74C4254}" type="parTrans" cxnId="{6666CEBA-502C-4BB4-B18F-BECDCAACC4DF}">
      <dgm:prSet/>
      <dgm:spPr/>
    </dgm:pt>
    <dgm:pt modelId="{1E78C491-BFB3-4809-A7C0-BE9D2B223626}" type="sibTrans" cxnId="{6666CEBA-502C-4BB4-B18F-BECDCAACC4DF}">
      <dgm:prSet/>
      <dgm:spPr/>
    </dgm:pt>
    <dgm:pt modelId="{1FFD833D-74CB-468A-A714-D60B02C4719A}">
      <dgm:prSet phldrT="[Text]"/>
      <dgm:spPr/>
      <dgm:t>
        <a:bodyPr/>
        <a:lstStyle/>
        <a:p>
          <a:r>
            <a:rPr lang="en-GB" dirty="0"/>
            <a:t>Lists</a:t>
          </a:r>
        </a:p>
      </dgm:t>
    </dgm:pt>
    <dgm:pt modelId="{CA044016-368D-4C32-BA70-F2362D68DFDE}" type="parTrans" cxnId="{3642E4B3-4EE6-4C2E-968B-E603E6964DDA}">
      <dgm:prSet/>
      <dgm:spPr/>
    </dgm:pt>
    <dgm:pt modelId="{E6407E43-19C0-467C-A01C-A2E7EC2661C5}" type="sibTrans" cxnId="{3642E4B3-4EE6-4C2E-968B-E603E6964DDA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48516DB7-29AB-44E9-BC63-3A957560A422}" type="pres">
      <dgm:prSet presAssocID="{B21F468F-0770-4636-9DC5-2548B74C4254}" presName="Name19" presStyleLbl="parChTrans1D3" presStyleIdx="0" presStyleCnt="2"/>
      <dgm:spPr/>
    </dgm:pt>
    <dgm:pt modelId="{AFCF762A-A067-4D63-A71C-EDF17D8B0D67}" type="pres">
      <dgm:prSet presAssocID="{D53B096E-3E8D-47BA-B1EF-023D7BF4494D}" presName="Name21" presStyleCnt="0"/>
      <dgm:spPr/>
    </dgm:pt>
    <dgm:pt modelId="{F81D4C19-2BE4-456E-9473-1D80205A823F}" type="pres">
      <dgm:prSet presAssocID="{D53B096E-3E8D-47BA-B1EF-023D7BF4494D}" presName="level2Shape" presStyleLbl="node3" presStyleIdx="0" presStyleCnt="2"/>
      <dgm:spPr/>
    </dgm:pt>
    <dgm:pt modelId="{AB987D7F-59F6-4525-B2BB-FE92AAF5E4DF}" type="pres">
      <dgm:prSet presAssocID="{D53B096E-3E8D-47BA-B1EF-023D7BF4494D}" presName="hierChild3" presStyleCnt="0"/>
      <dgm:spPr/>
    </dgm:pt>
    <dgm:pt modelId="{ABE48A18-E29C-4FD2-8838-D22BA16854AC}" type="pres">
      <dgm:prSet presAssocID="{CA044016-368D-4C32-BA70-F2362D68DFDE}" presName="Name19" presStyleLbl="parChTrans1D3" presStyleIdx="1" presStyleCnt="2"/>
      <dgm:spPr/>
    </dgm:pt>
    <dgm:pt modelId="{D3869A15-BF2C-4C14-A254-F4DAF1F0CD64}" type="pres">
      <dgm:prSet presAssocID="{1FFD833D-74CB-468A-A714-D60B02C4719A}" presName="Name21" presStyleCnt="0"/>
      <dgm:spPr/>
    </dgm:pt>
    <dgm:pt modelId="{6A7B23E4-1372-49A1-91D7-38F4B4E3BCC9}" type="pres">
      <dgm:prSet presAssocID="{1FFD833D-74CB-468A-A714-D60B02C4719A}" presName="level2Shape" presStyleLbl="node3" presStyleIdx="1" presStyleCnt="2"/>
      <dgm:spPr/>
    </dgm:pt>
    <dgm:pt modelId="{C9D738C4-C8DE-45A7-A015-BEE899E08E71}" type="pres">
      <dgm:prSet presAssocID="{1FFD833D-74CB-468A-A714-D60B02C4719A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35E853F-3EA8-4F78-A36A-768705BC3C72}" type="presOf" srcId="{D53B096E-3E8D-47BA-B1EF-023D7BF4494D}" destId="{F81D4C19-2BE4-456E-9473-1D80205A823F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FD66985-A464-422C-91C8-9339673B1959}" type="presOf" srcId="{B21F468F-0770-4636-9DC5-2548B74C4254}" destId="{48516DB7-29AB-44E9-BC63-3A957560A422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642E4B3-4EE6-4C2E-968B-E603E6964DDA}" srcId="{3BE4626B-A37C-40E0-8A06-A0D67C46CA89}" destId="{1FFD833D-74CB-468A-A714-D60B02C4719A}" srcOrd="1" destOrd="0" parTransId="{CA044016-368D-4C32-BA70-F2362D68DFDE}" sibTransId="{E6407E43-19C0-467C-A01C-A2E7EC2661C5}"/>
    <dgm:cxn modelId="{6666CEBA-502C-4BB4-B18F-BECDCAACC4DF}" srcId="{3BE4626B-A37C-40E0-8A06-A0D67C46CA89}" destId="{D53B096E-3E8D-47BA-B1EF-023D7BF4494D}" srcOrd="0" destOrd="0" parTransId="{B21F468F-0770-4636-9DC5-2548B74C4254}" sibTransId="{1E78C491-BFB3-4809-A7C0-BE9D2B223626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5B3932D2-1115-4B4E-9A0C-5F2E0495DF4A}" type="presOf" srcId="{CA044016-368D-4C32-BA70-F2362D68DFDE}" destId="{ABE48A18-E29C-4FD2-8838-D22BA16854A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14197D7-85AE-4A37-8D9F-AF029CCE093D}" type="presOf" srcId="{1FFD833D-74CB-468A-A714-D60B02C4719A}" destId="{6A7B23E4-1372-49A1-91D7-38F4B4E3BCC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EBC3C225-0358-4AFE-9640-0888A41CB58A}" type="presParOf" srcId="{90D6118E-939F-410C-B1FD-3E28D7E23484}" destId="{48516DB7-29AB-44E9-BC63-3A957560A422}" srcOrd="0" destOrd="0" presId="urn:microsoft.com/office/officeart/2005/8/layout/hierarchy6"/>
    <dgm:cxn modelId="{3240659B-5B3B-44C4-9913-BFF3C6A6AE7D}" type="presParOf" srcId="{90D6118E-939F-410C-B1FD-3E28D7E23484}" destId="{AFCF762A-A067-4D63-A71C-EDF17D8B0D67}" srcOrd="1" destOrd="0" presId="urn:microsoft.com/office/officeart/2005/8/layout/hierarchy6"/>
    <dgm:cxn modelId="{B6A83E48-2A6F-4FF1-B3AF-D04DA6215689}" type="presParOf" srcId="{AFCF762A-A067-4D63-A71C-EDF17D8B0D67}" destId="{F81D4C19-2BE4-456E-9473-1D80205A823F}" srcOrd="0" destOrd="0" presId="urn:microsoft.com/office/officeart/2005/8/layout/hierarchy6"/>
    <dgm:cxn modelId="{0128F51E-27A6-4E13-8F2C-AB0EF2936263}" type="presParOf" srcId="{AFCF762A-A067-4D63-A71C-EDF17D8B0D67}" destId="{AB987D7F-59F6-4525-B2BB-FE92AAF5E4DF}" srcOrd="1" destOrd="0" presId="urn:microsoft.com/office/officeart/2005/8/layout/hierarchy6"/>
    <dgm:cxn modelId="{19FF975E-0808-4C13-8072-4FBFCC9ECDE0}" type="presParOf" srcId="{90D6118E-939F-410C-B1FD-3E28D7E23484}" destId="{ABE48A18-E29C-4FD2-8838-D22BA16854AC}" srcOrd="2" destOrd="0" presId="urn:microsoft.com/office/officeart/2005/8/layout/hierarchy6"/>
    <dgm:cxn modelId="{7A3D6E6D-AAAA-46F1-A325-A1993AEA2EB6}" type="presParOf" srcId="{90D6118E-939F-410C-B1FD-3E28D7E23484}" destId="{D3869A15-BF2C-4C14-A254-F4DAF1F0CD64}" srcOrd="3" destOrd="0" presId="urn:microsoft.com/office/officeart/2005/8/layout/hierarchy6"/>
    <dgm:cxn modelId="{5F1747C9-72A8-417F-9F21-9CF327DD21A3}" type="presParOf" srcId="{D3869A15-BF2C-4C14-A254-F4DAF1F0CD64}" destId="{6A7B23E4-1372-49A1-91D7-38F4B4E3BCC9}" srcOrd="0" destOrd="0" presId="urn:microsoft.com/office/officeart/2005/8/layout/hierarchy6"/>
    <dgm:cxn modelId="{82AB9F21-034C-4335-AEF2-8E89910561A7}" type="presParOf" srcId="{D3869A15-BF2C-4C14-A254-F4DAF1F0CD64}" destId="{C9D738C4-C8DE-45A7-A015-BEE899E08E71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  <dsp:sp modelId="{0AAEE8A1-81E5-4D18-B950-A0AD39220E91}">
      <dsp:nvSpPr>
        <dsp:cNvPr id="0" name=""/>
        <dsp:cNvSpPr/>
      </dsp:nvSpPr>
      <dsp:spPr>
        <a:xfrm>
          <a:off x="904248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842302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Just for speech!</a:t>
          </a:r>
        </a:p>
      </dsp:txBody>
      <dsp:txXfrm>
        <a:off x="8448999" y="2510606"/>
        <a:ext cx="1278402" cy="8349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174352" y="546370"/>
          <a:ext cx="1603651" cy="106910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205665" y="577683"/>
        <a:ext cx="1541025" cy="1006474"/>
      </dsp:txXfrm>
    </dsp:sp>
    <dsp:sp modelId="{76649846-3BC9-4AF2-8EFB-EFB494F8B5B0}">
      <dsp:nvSpPr>
        <dsp:cNvPr id="0" name=""/>
        <dsp:cNvSpPr/>
      </dsp:nvSpPr>
      <dsp:spPr>
        <a:xfrm>
          <a:off x="806685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4169492" y="0"/>
              </a:moveTo>
              <a:lnTo>
                <a:pt x="4169492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4859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36172" y="2074424"/>
        <a:ext cx="1541025" cy="1006474"/>
      </dsp:txXfrm>
    </dsp:sp>
    <dsp:sp modelId="{A7E49D6C-8376-4BDE-82B8-9FE98A4C9DCF}">
      <dsp:nvSpPr>
        <dsp:cNvPr id="0" name=""/>
        <dsp:cNvSpPr/>
      </dsp:nvSpPr>
      <dsp:spPr>
        <a:xfrm>
          <a:off x="2891431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2084746" y="0"/>
              </a:moveTo>
              <a:lnTo>
                <a:pt x="2084746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08960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120918" y="2074424"/>
        <a:ext cx="1541025" cy="1006474"/>
      </dsp:txXfrm>
    </dsp:sp>
    <dsp:sp modelId="{D36C7C8D-7076-4EE3-A6EB-D9AFDACFC097}">
      <dsp:nvSpPr>
        <dsp:cNvPr id="0" name=""/>
        <dsp:cNvSpPr/>
      </dsp:nvSpPr>
      <dsp:spPr>
        <a:xfrm>
          <a:off x="4930458" y="1615470"/>
          <a:ext cx="91440" cy="4276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4174352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205665" y="2074424"/>
        <a:ext cx="1541025" cy="1006474"/>
      </dsp:txXfrm>
    </dsp:sp>
    <dsp:sp modelId="{63F438D0-A326-4EF9-85CF-14316A65445F}">
      <dsp:nvSpPr>
        <dsp:cNvPr id="0" name=""/>
        <dsp:cNvSpPr/>
      </dsp:nvSpPr>
      <dsp:spPr>
        <a:xfrm>
          <a:off x="4976178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2084746" y="213820"/>
              </a:lnTo>
              <a:lnTo>
                <a:pt x="2084746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6259098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290411" y="2074424"/>
        <a:ext cx="1541025" cy="1006474"/>
      </dsp:txXfrm>
    </dsp:sp>
    <dsp:sp modelId="{EFDCDFAB-B67C-400E-AF8C-AF531BC471BC}">
      <dsp:nvSpPr>
        <dsp:cNvPr id="0" name=""/>
        <dsp:cNvSpPr/>
      </dsp:nvSpPr>
      <dsp:spPr>
        <a:xfrm>
          <a:off x="4976178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4169492" y="213820"/>
              </a:lnTo>
              <a:lnTo>
                <a:pt x="4169492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834384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 (speech marks)</a:t>
          </a:r>
        </a:p>
      </dsp:txBody>
      <dsp:txXfrm>
        <a:off x="8375158" y="2074424"/>
        <a:ext cx="1541025" cy="100647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28828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854805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035080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2395879" y="1268940"/>
        <a:ext cx="1278402" cy="834950"/>
      </dsp:txXfrm>
    </dsp:sp>
    <dsp:sp modelId="{D36B859B-AC7C-42A8-8CF0-D4FB726F640B}">
      <dsp:nvSpPr>
        <dsp:cNvPr id="0" name=""/>
        <dsp:cNvSpPr/>
      </dsp:nvSpPr>
      <dsp:spPr>
        <a:xfrm>
          <a:off x="1305617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64043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Proper nouns</a:t>
          </a:r>
        </a:p>
      </dsp:txBody>
      <dsp:txXfrm>
        <a:off x="666416" y="2510606"/>
        <a:ext cx="1278402" cy="834950"/>
      </dsp:txXfrm>
    </dsp:sp>
    <dsp:sp modelId="{E3DF7CFD-D769-4DF5-BCB4-4DF4842B8191}">
      <dsp:nvSpPr>
        <dsp:cNvPr id="0" name=""/>
        <dsp:cNvSpPr/>
      </dsp:nvSpPr>
      <dsp:spPr>
        <a:xfrm>
          <a:off x="298936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36990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Personal Pronoun I</a:t>
          </a:r>
        </a:p>
      </dsp:txBody>
      <dsp:txXfrm>
        <a:off x="2395879" y="2510606"/>
        <a:ext cx="1278402" cy="834950"/>
      </dsp:txXfrm>
    </dsp:sp>
    <dsp:sp modelId="{2166EF52-ABC4-484B-9863-5246B7D69BBE}">
      <dsp:nvSpPr>
        <dsp:cNvPr id="0" name=""/>
        <dsp:cNvSpPr/>
      </dsp:nvSpPr>
      <dsp:spPr>
        <a:xfrm>
          <a:off x="3035080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Start of sentences</a:t>
          </a:r>
        </a:p>
      </dsp:txBody>
      <dsp:txXfrm>
        <a:off x="4125342" y="2510606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4764543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125342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6448286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5854805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6494006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7584268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6494006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928775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9313731" y="1268940"/>
        <a:ext cx="1278402" cy="83495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2170349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150517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1531148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3854092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3260611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4990073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4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4764543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Omission</a:t>
          </a:r>
        </a:p>
      </dsp:txBody>
      <dsp:txXfrm>
        <a:off x="4125342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5629274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5854805" y="2510606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48516DB7-29AB-44E9-BC63-3A957560A422}">
      <dsp:nvSpPr>
        <dsp:cNvPr id="0" name=""/>
        <dsp:cNvSpPr/>
      </dsp:nvSpPr>
      <dsp:spPr>
        <a:xfrm>
          <a:off x="6494006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D4C19-2BE4-456E-9473-1D80205A823F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Pauses</a:t>
          </a:r>
        </a:p>
      </dsp:txBody>
      <dsp:txXfrm>
        <a:off x="5854805" y="2510606"/>
        <a:ext cx="1278402" cy="834950"/>
      </dsp:txXfrm>
    </dsp:sp>
    <dsp:sp modelId="{ABE48A18-E29C-4FD2-8838-D22BA16854AC}">
      <dsp:nvSpPr>
        <dsp:cNvPr id="0" name=""/>
        <dsp:cNvSpPr/>
      </dsp:nvSpPr>
      <dsp:spPr>
        <a:xfrm>
          <a:off x="7358737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B23E4-1372-49A1-91D7-38F4B4E3BCC9}">
      <dsp:nvSpPr>
        <dsp:cNvPr id="0" name=""/>
        <dsp:cNvSpPr/>
      </dsp:nvSpPr>
      <dsp:spPr>
        <a:xfrm>
          <a:off x="755829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Lists</a:t>
          </a:r>
        </a:p>
      </dsp:txBody>
      <dsp:txXfrm>
        <a:off x="7584268" y="2510606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21786306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0E3A4-4F3C-AFD6-347E-22B1218B6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D050806-60AE-989C-071C-92C3BF60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DA7850-B60E-FEF5-D60F-BC34ED83E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4EFD3-DF0D-9BFB-3D3C-35FDF07D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95DB28-F1FE-427D-52D1-EC229FE18E38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5233033-FD62-2C69-B1EC-672F2BCC21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B4655E-9875-AE80-6AB8-52C77D539F3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1085603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0DE5539-4AAE-D1BC-BDD6-4484EFCB5433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21434355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424207"/>
            <a:ext cx="10283535" cy="174782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 in a story we want to have our characters talk to one another.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407297"/>
            <a:ext cx="10283534" cy="213642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show speech by using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symbol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start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symbol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at the end of the speech.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DCD40F-B2C0-DC59-DA4B-37E319D94890}"/>
              </a:ext>
            </a:extLst>
          </p:cNvPr>
          <p:cNvSpPr txBox="1">
            <a:spLocks/>
          </p:cNvSpPr>
          <p:nvPr/>
        </p:nvSpPr>
        <p:spPr>
          <a:xfrm>
            <a:off x="954233" y="4769556"/>
            <a:ext cx="10283534" cy="173494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symbols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“”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called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inverted commas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(sometimes called speech marks).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inverted commas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1BA8D4-424B-5ED2-84F1-358EA7AB39F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724"/>
          <a:stretch/>
        </p:blipFill>
        <p:spPr>
          <a:xfrm>
            <a:off x="1391873" y="2771327"/>
            <a:ext cx="9408253" cy="1648274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652F7AF-83BF-F56C-BD2C-8909BB862F75}"/>
              </a:ext>
            </a:extLst>
          </p:cNvPr>
          <p:cNvCxnSpPr/>
          <p:nvPr/>
        </p:nvCxnSpPr>
        <p:spPr>
          <a:xfrm>
            <a:off x="942110" y="1999799"/>
            <a:ext cx="526473" cy="8497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835A253-7FD7-DD05-CA49-1C8B34C964FC}"/>
              </a:ext>
            </a:extLst>
          </p:cNvPr>
          <p:cNvCxnSpPr>
            <a:cxnSpLocks/>
          </p:cNvCxnSpPr>
          <p:nvPr/>
        </p:nvCxnSpPr>
        <p:spPr>
          <a:xfrm flipH="1">
            <a:off x="2747820" y="1960690"/>
            <a:ext cx="401781" cy="9030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ED91CED-B224-9A71-0FD9-E3BC0CAD5497}"/>
              </a:ext>
            </a:extLst>
          </p:cNvPr>
          <p:cNvCxnSpPr>
            <a:cxnSpLocks/>
          </p:cNvCxnSpPr>
          <p:nvPr/>
        </p:nvCxnSpPr>
        <p:spPr>
          <a:xfrm>
            <a:off x="645825" y="3514563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306BEF1-82EF-0711-DD43-8779E3ADEF30}"/>
              </a:ext>
            </a:extLst>
          </p:cNvPr>
          <p:cNvCxnSpPr>
            <a:cxnSpLocks/>
          </p:cNvCxnSpPr>
          <p:nvPr/>
        </p:nvCxnSpPr>
        <p:spPr>
          <a:xfrm flipH="1" flipV="1">
            <a:off x="8091056" y="3128654"/>
            <a:ext cx="2872509" cy="19295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242E9D6-2DBF-CE09-A996-04269146235A}"/>
              </a:ext>
            </a:extLst>
          </p:cNvPr>
          <p:cNvCxnSpPr>
            <a:cxnSpLocks/>
          </p:cNvCxnSpPr>
          <p:nvPr/>
        </p:nvCxnSpPr>
        <p:spPr>
          <a:xfrm>
            <a:off x="809264" y="2981163"/>
            <a:ext cx="1721501" cy="14749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99183B8-9CA4-58FA-0A49-898E20D32F55}"/>
              </a:ext>
            </a:extLst>
          </p:cNvPr>
          <p:cNvCxnSpPr>
            <a:cxnSpLocks/>
          </p:cNvCxnSpPr>
          <p:nvPr/>
        </p:nvCxnSpPr>
        <p:spPr>
          <a:xfrm>
            <a:off x="627352" y="4156490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itle 1">
            <a:extLst>
              <a:ext uri="{FF2B5EF4-FFF2-40B4-BE49-F238E27FC236}">
                <a16:creationId xmlns:a16="http://schemas.microsoft.com/office/drawing/2014/main" id="{A5545F8E-5725-BD06-1C6C-EC54B4C70650}"/>
              </a:ext>
            </a:extLst>
          </p:cNvPr>
          <p:cNvSpPr txBox="1">
            <a:spLocks/>
          </p:cNvSpPr>
          <p:nvPr/>
        </p:nvSpPr>
        <p:spPr>
          <a:xfrm>
            <a:off x="407480" y="565727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many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inverted commas</a:t>
            </a:r>
            <a:r>
              <a:rPr lang="en-GB" sz="40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count?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0C5DEBBE-193E-28D7-6E94-026CE729D344}"/>
              </a:ext>
            </a:extLst>
          </p:cNvPr>
          <p:cNvCxnSpPr>
            <a:cxnSpLocks/>
          </p:cNvCxnSpPr>
          <p:nvPr/>
        </p:nvCxnSpPr>
        <p:spPr>
          <a:xfrm flipH="1">
            <a:off x="3767599" y="2367562"/>
            <a:ext cx="771777" cy="11042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54F01002-5072-CC89-CD50-6997516D3A8F}"/>
              </a:ext>
            </a:extLst>
          </p:cNvPr>
          <p:cNvCxnSpPr>
            <a:cxnSpLocks/>
          </p:cNvCxnSpPr>
          <p:nvPr/>
        </p:nvCxnSpPr>
        <p:spPr>
          <a:xfrm>
            <a:off x="5121985" y="2459164"/>
            <a:ext cx="181912" cy="102036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04EADC53-89A6-003F-FD7B-F95E0EA596FB}"/>
              </a:ext>
            </a:extLst>
          </p:cNvPr>
          <p:cNvCxnSpPr>
            <a:cxnSpLocks/>
          </p:cNvCxnSpPr>
          <p:nvPr/>
        </p:nvCxnSpPr>
        <p:spPr>
          <a:xfrm flipH="1" flipV="1">
            <a:off x="7504547" y="3763326"/>
            <a:ext cx="4041627" cy="28358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4C7C48D9-DADB-B41D-FED0-95E14CFF2752}"/>
              </a:ext>
            </a:extLst>
          </p:cNvPr>
          <p:cNvCxnSpPr>
            <a:cxnSpLocks/>
          </p:cNvCxnSpPr>
          <p:nvPr/>
        </p:nvCxnSpPr>
        <p:spPr>
          <a:xfrm flipH="1" flipV="1">
            <a:off x="2530765" y="4234999"/>
            <a:ext cx="417945" cy="123471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itle 1">
            <a:extLst>
              <a:ext uri="{FF2B5EF4-FFF2-40B4-BE49-F238E27FC236}">
                <a16:creationId xmlns:a16="http://schemas.microsoft.com/office/drawing/2014/main" id="{66DCEF0A-E3B9-A8D7-43D4-240B26B13CD0}"/>
              </a:ext>
            </a:extLst>
          </p:cNvPr>
          <p:cNvSpPr txBox="1">
            <a:spLocks/>
          </p:cNvSpPr>
          <p:nvPr/>
        </p:nvSpPr>
        <p:spPr>
          <a:xfrm>
            <a:off x="6530109" y="5192945"/>
            <a:ext cx="5192696" cy="109471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 inverted commas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(or 5 pairs of inverted commas)</a:t>
            </a:r>
          </a:p>
        </p:txBody>
      </p:sp>
    </p:spTree>
    <p:extLst>
      <p:ext uri="{BB962C8B-B14F-4D97-AF65-F5344CB8AC3E}">
        <p14:creationId xmlns:p14="http://schemas.microsoft.com/office/powerpoint/2010/main" val="4068823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4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DAE2E96-C9A8-6FD3-8E90-461F7DC0375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724"/>
          <a:stretch/>
        </p:blipFill>
        <p:spPr>
          <a:xfrm>
            <a:off x="1391873" y="2771327"/>
            <a:ext cx="9408253" cy="1648274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Start &amp; end speech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inverted commas. 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4CEBBEA5-618A-3AA0-A29E-BCFFEED0CF38}"/>
              </a:ext>
            </a:extLst>
          </p:cNvPr>
          <p:cNvCxnSpPr/>
          <p:nvPr/>
        </p:nvCxnSpPr>
        <p:spPr>
          <a:xfrm>
            <a:off x="942110" y="1999799"/>
            <a:ext cx="526473" cy="8497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2844AF3-1655-9057-06BD-A24C84E2E807}"/>
              </a:ext>
            </a:extLst>
          </p:cNvPr>
          <p:cNvCxnSpPr>
            <a:cxnSpLocks/>
          </p:cNvCxnSpPr>
          <p:nvPr/>
        </p:nvCxnSpPr>
        <p:spPr>
          <a:xfrm flipH="1">
            <a:off x="2747820" y="1960690"/>
            <a:ext cx="401781" cy="9030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393EC49-79DC-7D6B-038A-9351F44AAF16}"/>
              </a:ext>
            </a:extLst>
          </p:cNvPr>
          <p:cNvCxnSpPr>
            <a:cxnSpLocks/>
          </p:cNvCxnSpPr>
          <p:nvPr/>
        </p:nvCxnSpPr>
        <p:spPr>
          <a:xfrm>
            <a:off x="645825" y="3514563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23D2A29-9813-6D5F-EA30-197D621920E9}"/>
              </a:ext>
            </a:extLst>
          </p:cNvPr>
          <p:cNvCxnSpPr>
            <a:cxnSpLocks/>
          </p:cNvCxnSpPr>
          <p:nvPr/>
        </p:nvCxnSpPr>
        <p:spPr>
          <a:xfrm flipH="1" flipV="1">
            <a:off x="8091056" y="3128654"/>
            <a:ext cx="2872509" cy="19295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0ED2CB38-F22D-449A-4C9F-3CF8AFD8608D}"/>
              </a:ext>
            </a:extLst>
          </p:cNvPr>
          <p:cNvCxnSpPr>
            <a:cxnSpLocks/>
          </p:cNvCxnSpPr>
          <p:nvPr/>
        </p:nvCxnSpPr>
        <p:spPr>
          <a:xfrm>
            <a:off x="809264" y="2981163"/>
            <a:ext cx="1721501" cy="14749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CF214D3C-B97C-4936-E2A1-6F5C7789584F}"/>
              </a:ext>
            </a:extLst>
          </p:cNvPr>
          <p:cNvCxnSpPr>
            <a:cxnSpLocks/>
          </p:cNvCxnSpPr>
          <p:nvPr/>
        </p:nvCxnSpPr>
        <p:spPr>
          <a:xfrm>
            <a:off x="627352" y="4156490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7DB99C1A-146D-2EBE-5027-A1E6A4A3FB59}"/>
              </a:ext>
            </a:extLst>
          </p:cNvPr>
          <p:cNvCxnSpPr>
            <a:cxnSpLocks/>
          </p:cNvCxnSpPr>
          <p:nvPr/>
        </p:nvCxnSpPr>
        <p:spPr>
          <a:xfrm flipH="1">
            <a:off x="3767599" y="2367562"/>
            <a:ext cx="771777" cy="11042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544726E-5E5D-5936-72B2-3511C8184B1F}"/>
              </a:ext>
            </a:extLst>
          </p:cNvPr>
          <p:cNvCxnSpPr>
            <a:cxnSpLocks/>
          </p:cNvCxnSpPr>
          <p:nvPr/>
        </p:nvCxnSpPr>
        <p:spPr>
          <a:xfrm>
            <a:off x="5121985" y="2459164"/>
            <a:ext cx="181912" cy="102036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6BA7F093-DC80-F691-85A2-32532D675C50}"/>
              </a:ext>
            </a:extLst>
          </p:cNvPr>
          <p:cNvCxnSpPr>
            <a:cxnSpLocks/>
          </p:cNvCxnSpPr>
          <p:nvPr/>
        </p:nvCxnSpPr>
        <p:spPr>
          <a:xfrm flipH="1" flipV="1">
            <a:off x="7504547" y="3763326"/>
            <a:ext cx="4041627" cy="28358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79E9731A-A67D-642E-E46F-F98B741F97AA}"/>
              </a:ext>
            </a:extLst>
          </p:cNvPr>
          <p:cNvCxnSpPr>
            <a:cxnSpLocks/>
          </p:cNvCxnSpPr>
          <p:nvPr/>
        </p:nvCxnSpPr>
        <p:spPr>
          <a:xfrm flipH="1" flipV="1">
            <a:off x="2530765" y="4234999"/>
            <a:ext cx="417945" cy="123471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0966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8CC16EB0-8C0E-073B-E6D5-81F591A004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Start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new line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a new speaker.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177"/>
          <a:stretch/>
        </p:blipFill>
        <p:spPr>
          <a:xfrm>
            <a:off x="1391873" y="2771327"/>
            <a:ext cx="9408253" cy="1667324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3BB728E-D46C-6C75-ACE9-30DA12E4E7D3}"/>
              </a:ext>
            </a:extLst>
          </p:cNvPr>
          <p:cNvCxnSpPr>
            <a:cxnSpLocks/>
          </p:cNvCxnSpPr>
          <p:nvPr/>
        </p:nvCxnSpPr>
        <p:spPr>
          <a:xfrm>
            <a:off x="809264" y="2981163"/>
            <a:ext cx="663401" cy="0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D5E42BA-2A28-6F11-4E3E-8E94F6C2CFC8}"/>
              </a:ext>
            </a:extLst>
          </p:cNvPr>
          <p:cNvCxnSpPr>
            <a:cxnSpLocks/>
          </p:cNvCxnSpPr>
          <p:nvPr/>
        </p:nvCxnSpPr>
        <p:spPr>
          <a:xfrm>
            <a:off x="809264" y="3605200"/>
            <a:ext cx="663401" cy="0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32594DB-665D-ADC7-3C14-A41926B550D9}"/>
              </a:ext>
            </a:extLst>
          </p:cNvPr>
          <p:cNvCxnSpPr>
            <a:cxnSpLocks/>
          </p:cNvCxnSpPr>
          <p:nvPr/>
        </p:nvCxnSpPr>
        <p:spPr>
          <a:xfrm>
            <a:off x="809264" y="4192342"/>
            <a:ext cx="663401" cy="0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621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65F3C1A-67E7-6E15-80E9-A37311B419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Capital letter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at the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start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speech.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capital letters at the start of each bit of speech?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4578"/>
          <a:stretch/>
        </p:blipFill>
        <p:spPr>
          <a:xfrm>
            <a:off x="1391873" y="2771327"/>
            <a:ext cx="9408253" cy="1583620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3BB728E-D46C-6C75-ACE9-30DA12E4E7D3}"/>
              </a:ext>
            </a:extLst>
          </p:cNvPr>
          <p:cNvCxnSpPr>
            <a:cxnSpLocks/>
          </p:cNvCxnSpPr>
          <p:nvPr/>
        </p:nvCxnSpPr>
        <p:spPr>
          <a:xfrm>
            <a:off x="809264" y="2981163"/>
            <a:ext cx="66340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D5E42BA-2A28-6F11-4E3E-8E94F6C2CFC8}"/>
              </a:ext>
            </a:extLst>
          </p:cNvPr>
          <p:cNvCxnSpPr>
            <a:cxnSpLocks/>
          </p:cNvCxnSpPr>
          <p:nvPr/>
        </p:nvCxnSpPr>
        <p:spPr>
          <a:xfrm>
            <a:off x="809264" y="3605200"/>
            <a:ext cx="66340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32594DB-665D-ADC7-3C14-A41926B550D9}"/>
              </a:ext>
            </a:extLst>
          </p:cNvPr>
          <p:cNvCxnSpPr>
            <a:cxnSpLocks/>
          </p:cNvCxnSpPr>
          <p:nvPr/>
        </p:nvCxnSpPr>
        <p:spPr>
          <a:xfrm>
            <a:off x="809264" y="4192342"/>
            <a:ext cx="66340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72D14E8-D60E-AEF4-355D-9B18F4879A25}"/>
              </a:ext>
            </a:extLst>
          </p:cNvPr>
          <p:cNvCxnSpPr>
            <a:cxnSpLocks/>
          </p:cNvCxnSpPr>
          <p:nvPr/>
        </p:nvCxnSpPr>
        <p:spPr>
          <a:xfrm flipH="1" flipV="1">
            <a:off x="2741596" y="3281794"/>
            <a:ext cx="434741" cy="13180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E44EA33-537B-DD62-AB36-720D3109379F}"/>
              </a:ext>
            </a:extLst>
          </p:cNvPr>
          <p:cNvCxnSpPr>
            <a:cxnSpLocks/>
          </p:cNvCxnSpPr>
          <p:nvPr/>
        </p:nvCxnSpPr>
        <p:spPr>
          <a:xfrm flipH="1">
            <a:off x="5550569" y="3347698"/>
            <a:ext cx="545430" cy="12176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132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3F53FFAD-58AB-863D-9F46-52AA7C64E8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Punctuate the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end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speech.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punctuation at the end of each bit of speech?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450"/>
          <a:stretch/>
        </p:blipFill>
        <p:spPr>
          <a:xfrm>
            <a:off x="1391873" y="2771326"/>
            <a:ext cx="9408253" cy="1657799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3BB728E-D46C-6C75-ACE9-30DA12E4E7D3}"/>
              </a:ext>
            </a:extLst>
          </p:cNvPr>
          <p:cNvCxnSpPr>
            <a:cxnSpLocks/>
          </p:cNvCxnSpPr>
          <p:nvPr/>
        </p:nvCxnSpPr>
        <p:spPr>
          <a:xfrm>
            <a:off x="2346036" y="2346036"/>
            <a:ext cx="290411" cy="50581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D5E42BA-2A28-6F11-4E3E-8E94F6C2CFC8}"/>
              </a:ext>
            </a:extLst>
          </p:cNvPr>
          <p:cNvCxnSpPr>
            <a:cxnSpLocks/>
          </p:cNvCxnSpPr>
          <p:nvPr/>
        </p:nvCxnSpPr>
        <p:spPr>
          <a:xfrm flipH="1">
            <a:off x="3614577" y="3347698"/>
            <a:ext cx="217590" cy="27722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32594DB-665D-ADC7-3C14-A41926B550D9}"/>
              </a:ext>
            </a:extLst>
          </p:cNvPr>
          <p:cNvCxnSpPr>
            <a:cxnSpLocks/>
          </p:cNvCxnSpPr>
          <p:nvPr/>
        </p:nvCxnSpPr>
        <p:spPr>
          <a:xfrm>
            <a:off x="1140964" y="3624922"/>
            <a:ext cx="1205072" cy="47554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72D14E8-D60E-AEF4-355D-9B18F4879A25}"/>
              </a:ext>
            </a:extLst>
          </p:cNvPr>
          <p:cNvCxnSpPr>
            <a:cxnSpLocks/>
          </p:cNvCxnSpPr>
          <p:nvPr/>
        </p:nvCxnSpPr>
        <p:spPr>
          <a:xfrm flipH="1" flipV="1">
            <a:off x="7923196" y="3215890"/>
            <a:ext cx="434741" cy="13180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E44EA33-537B-DD62-AB36-720D3109379F}"/>
              </a:ext>
            </a:extLst>
          </p:cNvPr>
          <p:cNvCxnSpPr>
            <a:cxnSpLocks/>
          </p:cNvCxnSpPr>
          <p:nvPr/>
        </p:nvCxnSpPr>
        <p:spPr>
          <a:xfrm flipH="1" flipV="1">
            <a:off x="7377766" y="3899686"/>
            <a:ext cx="762800" cy="29265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7933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2AC58DF0-9912-82B8-81B1-8F08D3F346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5: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Punctuate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speech.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punctuation during some of the speech?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1631"/>
          <a:stretch/>
        </p:blipFill>
        <p:spPr>
          <a:xfrm>
            <a:off x="1391873" y="2771327"/>
            <a:ext cx="9408253" cy="1686374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3BB728E-D46C-6C75-ACE9-30DA12E4E7D3}"/>
              </a:ext>
            </a:extLst>
          </p:cNvPr>
          <p:cNvCxnSpPr>
            <a:cxnSpLocks/>
          </p:cNvCxnSpPr>
          <p:nvPr/>
        </p:nvCxnSpPr>
        <p:spPr>
          <a:xfrm>
            <a:off x="7170941" y="2607992"/>
            <a:ext cx="481595" cy="92671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72D14E8-D60E-AEF4-355D-9B18F4879A25}"/>
              </a:ext>
            </a:extLst>
          </p:cNvPr>
          <p:cNvCxnSpPr>
            <a:cxnSpLocks/>
          </p:cNvCxnSpPr>
          <p:nvPr/>
        </p:nvCxnSpPr>
        <p:spPr>
          <a:xfrm flipV="1">
            <a:off x="795617" y="3900173"/>
            <a:ext cx="1319510" cy="36858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496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99361" y="2009159"/>
            <a:ext cx="7315199" cy="158176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Direct Speech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838CC2E5-36A2-EA27-6A28-24DDBA7159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6: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Report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 is saying the speech.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how to report who is the speaker?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4578"/>
          <a:stretch/>
        </p:blipFill>
        <p:spPr>
          <a:xfrm>
            <a:off x="1391873" y="2771327"/>
            <a:ext cx="9408253" cy="1583620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B772302-0144-4592-D261-034CFAD31C1E}"/>
              </a:ext>
            </a:extLst>
          </p:cNvPr>
          <p:cNvCxnSpPr/>
          <p:nvPr/>
        </p:nvCxnSpPr>
        <p:spPr>
          <a:xfrm>
            <a:off x="2817091" y="3048000"/>
            <a:ext cx="1200727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40BE07D-EB40-14A9-A0FA-AA75EC0C7234}"/>
              </a:ext>
            </a:extLst>
          </p:cNvPr>
          <p:cNvCxnSpPr>
            <a:cxnSpLocks/>
          </p:cNvCxnSpPr>
          <p:nvPr/>
        </p:nvCxnSpPr>
        <p:spPr>
          <a:xfrm>
            <a:off x="3773055" y="3699163"/>
            <a:ext cx="1427018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B5C676B-62E1-69E1-0AA5-8AD520A60B92}"/>
              </a:ext>
            </a:extLst>
          </p:cNvPr>
          <p:cNvCxnSpPr>
            <a:cxnSpLocks/>
          </p:cNvCxnSpPr>
          <p:nvPr/>
        </p:nvCxnSpPr>
        <p:spPr>
          <a:xfrm>
            <a:off x="2590800" y="4322617"/>
            <a:ext cx="1427018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145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342900" y="2122902"/>
            <a:ext cx="1159655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“We must stop Scrambler,” Aimee warned.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473453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Speech marks are used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is punctuated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is punctuated correct. 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831523A-DA6F-C687-EFE2-8E1C968256DF}"/>
              </a:ext>
            </a:extLst>
          </p:cNvPr>
          <p:cNvSpPr txBox="1"/>
          <p:nvPr/>
        </p:nvSpPr>
        <p:spPr>
          <a:xfrm>
            <a:off x="342900" y="2122902"/>
            <a:ext cx="1159655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“We must stop Scrambler,” Aimee warned.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787625" y="207527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Is that a spaceship?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asked Emile.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A1487AC-565A-0ADF-A509-47EA6FCFE999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marks were missing!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DFC2D2-031F-1B58-5CB2-F456987FCAA0}"/>
              </a:ext>
            </a:extLst>
          </p:cNvPr>
          <p:cNvSpPr txBox="1"/>
          <p:nvPr/>
        </p:nvSpPr>
        <p:spPr>
          <a:xfrm>
            <a:off x="787625" y="207527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Is that a spaceship?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”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asked Emile.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65814" y="2218421"/>
            <a:ext cx="121261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“Let’s hide behind that crater.”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whispered Emile.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414D2F1-187C-3016-AC9A-7E52BC58FA8D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wasn’t punctuated.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19FE174-8A9B-1F26-6AE5-D953F76E7A16}"/>
              </a:ext>
            </a:extLst>
          </p:cNvPr>
          <p:cNvSpPr txBox="1"/>
          <p:nvPr/>
        </p:nvSpPr>
        <p:spPr>
          <a:xfrm>
            <a:off x="65814" y="2218421"/>
            <a:ext cx="121261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“Let’s hide behind that crater</a:t>
            </a:r>
            <a:r>
              <a:rPr lang="en-GB" sz="6000" dirty="0">
                <a:solidFill>
                  <a:srgbClr val="FFFF00"/>
                </a:solidFill>
                <a:latin typeface="Andika" panose="02000000000000000000" pitchFamily="2" charset="0"/>
              </a:rPr>
              <a:t>,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”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whispered Emile.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832801" y="2287575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“Prepare for launch,” commanded Aimee.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2"/>
            <a:ext cx="11661196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16ECBE6-ED7B-81C8-2B5E-5846817C3E8E}"/>
              </a:ext>
            </a:extLst>
          </p:cNvPr>
          <p:cNvSpPr txBox="1"/>
          <p:nvPr/>
        </p:nvSpPr>
        <p:spPr>
          <a:xfrm>
            <a:off x="832801" y="2287575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“Prepare for launch,” commanded Aimee.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98F95F-A022-7B4B-F087-B81E89E8B518}"/>
              </a:ext>
            </a:extLst>
          </p:cNvPr>
          <p:cNvSpPr txBox="1"/>
          <p:nvPr/>
        </p:nvSpPr>
        <p:spPr>
          <a:xfrm>
            <a:off x="583055" y="473453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Speech marks are used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is punctuated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is punctuated correct. 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F473C2-935B-D959-A5A0-18F5C51EE6F8}"/>
              </a:ext>
            </a:extLst>
          </p:cNvPr>
          <p:cNvSpPr txBox="1"/>
          <p:nvPr/>
        </p:nvSpPr>
        <p:spPr>
          <a:xfrm>
            <a:off x="252549" y="2172146"/>
            <a:ext cx="116994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Aimee asked,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“Do you trust him?”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78872281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5F627CD-2AD2-0101-1370-1055AEF3E8A8}"/>
              </a:ext>
            </a:extLst>
          </p:cNvPr>
          <p:cNvSpPr txBox="1"/>
          <p:nvPr/>
        </p:nvSpPr>
        <p:spPr>
          <a:xfrm>
            <a:off x="252549" y="2172146"/>
            <a:ext cx="116994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Aimee asked,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“Do you trust him?”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B1C13D1-F142-4CB0-5D19-D92810A59881}"/>
              </a:ext>
            </a:extLst>
          </p:cNvPr>
          <p:cNvSpPr txBox="1"/>
          <p:nvPr/>
        </p:nvSpPr>
        <p:spPr>
          <a:xfrm>
            <a:off x="583055" y="473453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Speech marks are used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is punctuated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is punctuated correct. 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C9C5A2-446D-531F-5FDB-2F0E2CB5E4D5}"/>
              </a:ext>
            </a:extLst>
          </p:cNvPr>
          <p:cNvSpPr txBox="1"/>
          <p:nvPr/>
        </p:nvSpPr>
        <p:spPr>
          <a:xfrm>
            <a:off x="787625" y="2183953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growled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“You’ll never catch me!”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867244B-742F-9DD2-2222-493586F11425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was not punctuated.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111591-6AFB-338D-52BD-D55A6B94E973}"/>
              </a:ext>
            </a:extLst>
          </p:cNvPr>
          <p:cNvSpPr txBox="1"/>
          <p:nvPr/>
        </p:nvSpPr>
        <p:spPr>
          <a:xfrm>
            <a:off x="787625" y="2183953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growled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,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“You’ll never catch me!”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781344" y="209432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Not even a little,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Emile replied.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34575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DAD7CEC-9A8A-E066-7ECF-5609CB11522B}"/>
              </a:ext>
            </a:extLst>
          </p:cNvPr>
          <p:cNvSpPr txBox="1"/>
          <p:nvPr/>
        </p:nvSpPr>
        <p:spPr>
          <a:xfrm>
            <a:off x="528636" y="5433201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marks were missing!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FFD184-274A-8906-8410-F09A0F3A93F0}"/>
              </a:ext>
            </a:extLst>
          </p:cNvPr>
          <p:cNvSpPr txBox="1"/>
          <p:nvPr/>
        </p:nvSpPr>
        <p:spPr>
          <a:xfrm>
            <a:off x="781344" y="209432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Not even a little,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”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Emile replied.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787625" y="2183101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shouted,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“This planet will be mine!”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7B389E7-69C8-CA00-EB67-58EF990494DD}"/>
              </a:ext>
            </a:extLst>
          </p:cNvPr>
          <p:cNvSpPr txBox="1"/>
          <p:nvPr/>
        </p:nvSpPr>
        <p:spPr>
          <a:xfrm>
            <a:off x="787625" y="2183101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shouted,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“This planet will be mine!”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D6F7AA-890A-CF07-BB01-CD1D48ABBF96}"/>
              </a:ext>
            </a:extLst>
          </p:cNvPr>
          <p:cNvSpPr txBox="1"/>
          <p:nvPr/>
        </p:nvSpPr>
        <p:spPr>
          <a:xfrm>
            <a:off x="583055" y="473453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Speech marks are used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is punctuated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is punctuated correct. </a:t>
            </a:r>
          </a:p>
        </p:txBody>
      </p:sp>
      <p:sp>
        <p:nvSpPr>
          <p:cNvPr id="6" name="Rectangle: Rounded Corners 5">
            <a:hlinkClick r:id="rId6"/>
            <a:extLst>
              <a:ext uri="{FF2B5EF4-FFF2-40B4-BE49-F238E27FC236}">
                <a16:creationId xmlns:a16="http://schemas.microsoft.com/office/drawing/2014/main" id="{EAC920FD-50C2-F1EC-013F-E31C85923BEA}"/>
              </a:ext>
            </a:extLst>
          </p:cNvPr>
          <p:cNvSpPr/>
          <p:nvPr/>
        </p:nvSpPr>
        <p:spPr>
          <a:xfrm>
            <a:off x="3330634" y="406527"/>
            <a:ext cx="5530727" cy="33462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36483129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08192522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60538122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4C8F7-158E-5474-DB42-5BC669BF4018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9856B-2312-80BA-346F-06B88995B26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941</Words>
  <Application>Microsoft Office PowerPoint</Application>
  <PresentationFormat>Widescreen</PresentationFormat>
  <Paragraphs>171</Paragraphs>
  <Slides>36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9" baseType="lpstr">
      <vt:lpstr>Arial</vt:lpstr>
      <vt:lpstr>Andika</vt:lpstr>
      <vt:lpstr>Office Theme</vt:lpstr>
      <vt:lpstr> How to Use this PowerPoint</vt:lpstr>
      <vt:lpstr>Direct Speech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2025-12-22T10:09:04Z</dcterms:modified>
</cp:coreProperties>
</file>