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8"/>
  </p:notesMasterIdLst>
  <p:sldIdLst>
    <p:sldId id="377" r:id="rId2"/>
    <p:sldId id="444" r:id="rId3"/>
    <p:sldId id="457" r:id="rId4"/>
    <p:sldId id="445" r:id="rId5"/>
    <p:sldId id="446" r:id="rId6"/>
    <p:sldId id="447" r:id="rId7"/>
    <p:sldId id="448" r:id="rId8"/>
    <p:sldId id="449" r:id="rId9"/>
    <p:sldId id="477" r:id="rId10"/>
    <p:sldId id="452" r:id="rId11"/>
    <p:sldId id="458" r:id="rId12"/>
    <p:sldId id="451" r:id="rId13"/>
    <p:sldId id="478" r:id="rId14"/>
    <p:sldId id="459" r:id="rId15"/>
    <p:sldId id="460" r:id="rId16"/>
    <p:sldId id="461" r:id="rId17"/>
    <p:sldId id="462" r:id="rId18"/>
    <p:sldId id="463" r:id="rId19"/>
    <p:sldId id="464" r:id="rId20"/>
    <p:sldId id="479" r:id="rId21"/>
    <p:sldId id="480" r:id="rId22"/>
    <p:sldId id="409" r:id="rId23"/>
    <p:sldId id="434" r:id="rId24"/>
    <p:sldId id="435" r:id="rId25"/>
    <p:sldId id="436" r:id="rId26"/>
    <p:sldId id="450" r:id="rId27"/>
    <p:sldId id="453" r:id="rId28"/>
    <p:sldId id="465" r:id="rId29"/>
    <p:sldId id="466" r:id="rId30"/>
    <p:sldId id="456" r:id="rId31"/>
    <p:sldId id="274" r:id="rId32"/>
    <p:sldId id="408" r:id="rId33"/>
    <p:sldId id="413" r:id="rId34"/>
    <p:sldId id="417" r:id="rId35"/>
    <p:sldId id="416" r:id="rId36"/>
    <p:sldId id="419" r:id="rId37"/>
    <p:sldId id="418" r:id="rId38"/>
    <p:sldId id="411" r:id="rId39"/>
    <p:sldId id="414" r:id="rId40"/>
    <p:sldId id="422" r:id="rId41"/>
    <p:sldId id="421" r:id="rId42"/>
    <p:sldId id="420" r:id="rId43"/>
    <p:sldId id="424" r:id="rId44"/>
    <p:sldId id="412" r:id="rId45"/>
    <p:sldId id="379" r:id="rId46"/>
    <p:sldId id="380" r:id="rId47"/>
    <p:sldId id="401" r:id="rId48"/>
    <p:sldId id="440" r:id="rId49"/>
    <p:sldId id="473" r:id="rId50"/>
    <p:sldId id="475" r:id="rId51"/>
    <p:sldId id="474" r:id="rId52"/>
    <p:sldId id="470" r:id="rId53"/>
    <p:sldId id="472" r:id="rId54"/>
    <p:sldId id="402" r:id="rId55"/>
    <p:sldId id="476" r:id="rId56"/>
    <p:sldId id="385" r:id="rId57"/>
  </p:sldIdLst>
  <p:sldSz cx="12192000" cy="6858000"/>
  <p:notesSz cx="6858000" cy="9144000"/>
  <p:embeddedFontLst>
    <p:embeddedFont>
      <p:font typeface="Andika" panose="02000000000000000000" pitchFamily="2" charset="0"/>
      <p:regular r:id="rId59"/>
      <p:bold r:id="rId60"/>
      <p:italic r:id="rId61"/>
      <p:boldItalic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266DCE-C776-460C-B88D-99F307558E32}" v="2" dt="2025-12-15T12:45:01.0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68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/>
      <dgm:spPr/>
      <dgm:t>
        <a:bodyPr/>
        <a:lstStyle/>
        <a:p>
          <a:r>
            <a:rPr lang="en-GB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/>
        </a:p>
      </dgm:t>
    </dgm:pt>
    <dgm:pt modelId="{E25186BC-08B3-4851-B4B7-96248D7C8D8F}">
      <dgm:prSet phldrT="[Text]"/>
      <dgm:spPr/>
      <dgm:t>
        <a:bodyPr/>
        <a:lstStyle/>
        <a:p>
          <a:r>
            <a:rPr lang="en-GB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/>
        </a:p>
      </dgm:t>
    </dgm:pt>
    <dgm:pt modelId="{A4222348-6226-480F-ABED-86D890CCE803}">
      <dgm:prSet phldrT="[Text]"/>
      <dgm:spPr/>
      <dgm:t>
        <a:bodyPr/>
        <a:lstStyle/>
        <a:p>
          <a:r>
            <a:rPr lang="en-GB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4801CD27-9E90-4A40-A722-62C24B44C260}">
      <dgm:prSet phldrT="[Text]"/>
      <dgm:spPr/>
      <dgm:t>
        <a:bodyPr/>
        <a:lstStyle/>
        <a:p>
          <a:r>
            <a:rPr lang="en-GB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/>
        </a:p>
      </dgm:t>
    </dgm:pt>
    <dgm:pt modelId="{A2AF531E-D0E5-4F18-8A3D-C4A237691939}">
      <dgm:prSet phldrT="[Text]"/>
      <dgm:spPr/>
      <dgm:t>
        <a:bodyPr/>
        <a:lstStyle/>
        <a:p>
          <a:r>
            <a:rPr lang="en-GB" dirty="0"/>
            <a:t>Proper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FE56B4BC-B714-4736-84B3-C40B82D49272}">
      <dgm:prSet phldrT="[Text]"/>
      <dgm:spPr/>
      <dgm:t>
        <a:bodyPr/>
        <a:lstStyle/>
        <a:p>
          <a:r>
            <a:rPr lang="en-GB" dirty="0"/>
            <a:t>Abstract noun</a:t>
          </a:r>
        </a:p>
      </dgm:t>
    </dgm:pt>
    <dgm:pt modelId="{D19D8384-BA17-4AC6-87EE-CA15089597BA}" type="parTrans" cxnId="{A5102D5A-F1E5-49F8-A972-B0647C227E1B}">
      <dgm:prSet/>
      <dgm:spPr/>
      <dgm:t>
        <a:bodyPr/>
        <a:lstStyle/>
        <a:p>
          <a:endParaRPr lang="en-GB"/>
        </a:p>
      </dgm:t>
    </dgm:pt>
    <dgm:pt modelId="{5C59769F-FF24-4B1A-8325-6E1632A101AE}" type="sibTrans" cxnId="{A5102D5A-F1E5-49F8-A972-B0647C227E1B}">
      <dgm:prSet/>
      <dgm:spPr/>
      <dgm:t>
        <a:bodyPr/>
        <a:lstStyle/>
        <a:p>
          <a:endParaRPr lang="en-GB"/>
        </a:p>
      </dgm:t>
    </dgm:pt>
    <dgm:pt modelId="{F9CF3614-0941-47E4-A17D-70B38C4FAA43}">
      <dgm:prSet phldrT="[Text]"/>
      <dgm:spPr/>
      <dgm:t>
        <a:bodyPr/>
        <a:lstStyle/>
        <a:p>
          <a:r>
            <a:rPr lang="en-GB" dirty="0"/>
            <a:t>Collective nouns</a:t>
          </a:r>
        </a:p>
      </dgm:t>
    </dgm:pt>
    <dgm:pt modelId="{7B361283-650A-40B4-9E6E-02E00A1FF7E7}" type="parTrans" cxnId="{A36A1A71-AA7A-48D2-A86E-ED1B72D27C34}">
      <dgm:prSet/>
      <dgm:spPr/>
      <dgm:t>
        <a:bodyPr/>
        <a:lstStyle/>
        <a:p>
          <a:endParaRPr lang="en-GB"/>
        </a:p>
      </dgm:t>
    </dgm:pt>
    <dgm:pt modelId="{4DB25E0E-1C08-4724-88EA-9F041848BFB3}" type="sibTrans" cxnId="{A36A1A71-AA7A-48D2-A86E-ED1B72D27C34}">
      <dgm:prSet/>
      <dgm:spPr/>
      <dgm:t>
        <a:bodyPr/>
        <a:lstStyle/>
        <a:p>
          <a:endParaRPr lang="en-GB"/>
        </a:p>
      </dgm:t>
    </dgm:pt>
    <dgm:pt modelId="{51BC2F7D-969C-4882-9B5A-50BE9C6E0DD7}">
      <dgm:prSet phldrT="[Text]"/>
      <dgm:spPr/>
      <dgm:t>
        <a:bodyPr/>
        <a:lstStyle/>
        <a:p>
          <a:r>
            <a:rPr lang="en-GB" dirty="0"/>
            <a:t>Common noun</a:t>
          </a:r>
        </a:p>
      </dgm:t>
    </dgm:pt>
    <dgm:pt modelId="{030735FD-B91D-4D9C-A133-B1F66421D00D}" type="parTrans" cxnId="{C8A13BA6-C39D-4755-9D82-E868000B80EB}">
      <dgm:prSet/>
      <dgm:spPr/>
      <dgm:t>
        <a:bodyPr/>
        <a:lstStyle/>
        <a:p>
          <a:endParaRPr lang="en-GB"/>
        </a:p>
      </dgm:t>
    </dgm:pt>
    <dgm:pt modelId="{A8C71E79-3AEB-46C6-B9F9-40F04E7FD37C}" type="sibTrans" cxnId="{C8A13BA6-C39D-4755-9D82-E868000B80E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58077AE-8E7E-42F1-BBA1-F5C4C680E4B7}" type="pres">
      <dgm:prSet presAssocID="{CA4CC870-5F8C-4950-9C3F-CDDD8D47B8FE}" presName="Name14" presStyleCnt="0"/>
      <dgm:spPr/>
    </dgm:pt>
    <dgm:pt modelId="{C6C008ED-C4E6-44E7-B8C1-5C57B0F9FA4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E84E345D-CA1E-4EAB-9BA9-C92B06122D8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4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4"/>
      <dgm:spPr/>
    </dgm:pt>
    <dgm:pt modelId="{0F9FB6EB-1BAD-4AB5-8054-7C0668940C3E}" type="pres">
      <dgm:prSet presAssocID="{A2AF531E-D0E5-4F18-8A3D-C4A237691939}" presName="hierChild3" presStyleCnt="0"/>
      <dgm:spPr/>
    </dgm:pt>
    <dgm:pt modelId="{D39EC9A5-ABD9-425E-BF39-02BF191673EA}" type="pres">
      <dgm:prSet presAssocID="{030735FD-B91D-4D9C-A133-B1F66421D00D}" presName="Name19" presStyleLbl="parChTrans1D3" presStyleIdx="1" presStyleCnt="4"/>
      <dgm:spPr/>
    </dgm:pt>
    <dgm:pt modelId="{1B5EDEE8-B4F6-4B76-97A6-BB3AA7030EAA}" type="pres">
      <dgm:prSet presAssocID="{51BC2F7D-969C-4882-9B5A-50BE9C6E0DD7}" presName="Name21" presStyleCnt="0"/>
      <dgm:spPr/>
    </dgm:pt>
    <dgm:pt modelId="{5F8E2FEC-D456-4FB2-862D-A4D52E1135E4}" type="pres">
      <dgm:prSet presAssocID="{51BC2F7D-969C-4882-9B5A-50BE9C6E0DD7}" presName="level2Shape" presStyleLbl="node3" presStyleIdx="1" presStyleCnt="4"/>
      <dgm:spPr/>
    </dgm:pt>
    <dgm:pt modelId="{300591B9-0C46-4E44-AF53-4C197816EFEB}" type="pres">
      <dgm:prSet presAssocID="{51BC2F7D-969C-4882-9B5A-50BE9C6E0DD7}" presName="hierChild3" presStyleCnt="0"/>
      <dgm:spPr/>
    </dgm:pt>
    <dgm:pt modelId="{F8931B6D-A274-4A3F-BCB5-4E2F9E1A5FBA}" type="pres">
      <dgm:prSet presAssocID="{D19D8384-BA17-4AC6-87EE-CA15089597BA}" presName="Name19" presStyleLbl="parChTrans1D3" presStyleIdx="2" presStyleCnt="4"/>
      <dgm:spPr/>
    </dgm:pt>
    <dgm:pt modelId="{8274585B-B690-4CDB-A1B0-E3B9D2950808}" type="pres">
      <dgm:prSet presAssocID="{FE56B4BC-B714-4736-84B3-C40B82D49272}" presName="Name21" presStyleCnt="0"/>
      <dgm:spPr/>
    </dgm:pt>
    <dgm:pt modelId="{FBCC1C66-4B77-43E1-A1C0-BB951DC2F8E7}" type="pres">
      <dgm:prSet presAssocID="{FE56B4BC-B714-4736-84B3-C40B82D49272}" presName="level2Shape" presStyleLbl="node3" presStyleIdx="2" presStyleCnt="4"/>
      <dgm:spPr/>
    </dgm:pt>
    <dgm:pt modelId="{2AED315B-FB95-49C8-873D-DF470A8191FF}" type="pres">
      <dgm:prSet presAssocID="{FE56B4BC-B714-4736-84B3-C40B82D49272}" presName="hierChild3" presStyleCnt="0"/>
      <dgm:spPr/>
    </dgm:pt>
    <dgm:pt modelId="{698C79E7-55C9-4549-A34A-86FA585C3CA7}" type="pres">
      <dgm:prSet presAssocID="{7B361283-650A-40B4-9E6E-02E00A1FF7E7}" presName="Name19" presStyleLbl="parChTrans1D3" presStyleIdx="3" presStyleCnt="4"/>
      <dgm:spPr/>
    </dgm:pt>
    <dgm:pt modelId="{956E9603-98E5-4234-9DED-CE2E85F07CCD}" type="pres">
      <dgm:prSet presAssocID="{F9CF3614-0941-47E4-A17D-70B38C4FAA43}" presName="Name21" presStyleCnt="0"/>
      <dgm:spPr/>
    </dgm:pt>
    <dgm:pt modelId="{14A238C9-CC68-477E-A3AB-640158A35EE5}" type="pres">
      <dgm:prSet presAssocID="{F9CF3614-0941-47E4-A17D-70B38C4FAA43}" presName="level2Shape" presStyleLbl="node3" presStyleIdx="3" presStyleCnt="4"/>
      <dgm:spPr/>
    </dgm:pt>
    <dgm:pt modelId="{09A66573-0F14-4D99-889B-53C98C0B0C0A}" type="pres">
      <dgm:prSet presAssocID="{F9CF3614-0941-47E4-A17D-70B38C4FAA4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F015A06-ACE9-46EC-B08F-7AB8FDA305AE}" type="presOf" srcId="{31AF8B68-B15A-4E4B-BDF6-198E0CF56D5A}" destId="{B35A15AA-AFED-4623-8F52-BB5DB86C9DDB}" srcOrd="0" destOrd="0" presId="urn:microsoft.com/office/officeart/2005/8/layout/hierarchy6"/>
    <dgm:cxn modelId="{A860DA0B-95A9-4F18-9BBD-E97B133CD108}" type="presOf" srcId="{ACE82301-C8F3-4A2F-B0ED-DCA78A9A2F98}" destId="{92CC6E24-E40E-45B6-9562-CC905BD5B4BC}" srcOrd="0" destOrd="0" presId="urn:microsoft.com/office/officeart/2005/8/layout/hierarchy6"/>
    <dgm:cxn modelId="{AB78780E-164A-4232-8C80-B3874E663FEE}" type="presOf" srcId="{F9CF3614-0941-47E4-A17D-70B38C4FAA43}" destId="{14A238C9-CC68-477E-A3AB-640158A35EE5}" srcOrd="0" destOrd="0" presId="urn:microsoft.com/office/officeart/2005/8/layout/hierarchy6"/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69BBEB0E-EC2F-47AB-B70C-A9CD371B8E54}" type="presOf" srcId="{4801CD27-9E90-4A40-A722-62C24B44C260}" destId="{14A4B9B4-3D5F-4C84-BC6F-411760D22703}" srcOrd="0" destOrd="0" presId="urn:microsoft.com/office/officeart/2005/8/layout/hierarchy6"/>
    <dgm:cxn modelId="{26664526-234C-4A57-B082-3BB3A4CE6AF8}" type="presOf" srcId="{04FF5126-8F85-4DD3-8878-2ED344EF0AC8}" destId="{86F95A29-5235-422D-96EE-BAFAABAD6257}" srcOrd="0" destOrd="0" presId="urn:microsoft.com/office/officeart/2005/8/layout/hierarchy6"/>
    <dgm:cxn modelId="{AF8E9E2B-5CF4-44BB-95E8-B2E9CB2E8E4F}" type="presOf" srcId="{CA4CC870-5F8C-4950-9C3F-CDDD8D47B8FE}" destId="{C6C008ED-C4E6-44E7-B8C1-5C57B0F9FA41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EDC3C44-F539-42B8-8615-51A95C52A9D3}" type="presOf" srcId="{E25186BC-08B3-4851-B4B7-96248D7C8D8F}" destId="{8AA4D341-142C-42FE-98DE-66A6F20AECB5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A36A1A71-AA7A-48D2-A86E-ED1B72D27C34}" srcId="{E25186BC-08B3-4851-B4B7-96248D7C8D8F}" destId="{F9CF3614-0941-47E4-A17D-70B38C4FAA43}" srcOrd="3" destOrd="0" parTransId="{7B361283-650A-40B4-9E6E-02E00A1FF7E7}" sibTransId="{4DB25E0E-1C08-4724-88EA-9F041848BFB3}"/>
    <dgm:cxn modelId="{93481F71-F671-4015-9232-15124AB619FD}" type="presOf" srcId="{FE56B4BC-B714-4736-84B3-C40B82D49272}" destId="{FBCC1C66-4B77-43E1-A1C0-BB951DC2F8E7}" srcOrd="0" destOrd="0" presId="urn:microsoft.com/office/officeart/2005/8/layout/hierarchy6"/>
    <dgm:cxn modelId="{F1159D54-5A8D-41FA-BC1C-9D6C4E0E03D8}" type="presOf" srcId="{9510B265-B036-458B-9CAF-29F8D1CC219C}" destId="{9F588786-1845-44DC-9CE4-35ED2A78623B}" srcOrd="0" destOrd="0" presId="urn:microsoft.com/office/officeart/2005/8/layout/hierarchy6"/>
    <dgm:cxn modelId="{A5102D5A-F1E5-49F8-A972-B0647C227E1B}" srcId="{E25186BC-08B3-4851-B4B7-96248D7C8D8F}" destId="{FE56B4BC-B714-4736-84B3-C40B82D49272}" srcOrd="2" destOrd="0" parTransId="{D19D8384-BA17-4AC6-87EE-CA15089597BA}" sibTransId="{5C59769F-FF24-4B1A-8325-6E1632A101AE}"/>
    <dgm:cxn modelId="{E09018A2-D871-46D8-8A5E-81B196AA80C9}" type="presOf" srcId="{04975909-97A7-44ED-879F-6F6B103B99A4}" destId="{BCE54729-C23D-460A-B6D9-5B0F7AAAE094}" srcOrd="0" destOrd="0" presId="urn:microsoft.com/office/officeart/2005/8/layout/hierarchy6"/>
    <dgm:cxn modelId="{C8A13BA6-C39D-4755-9D82-E868000B80EB}" srcId="{E25186BC-08B3-4851-B4B7-96248D7C8D8F}" destId="{51BC2F7D-969C-4882-9B5A-50BE9C6E0DD7}" srcOrd="1" destOrd="0" parTransId="{030735FD-B91D-4D9C-A133-B1F66421D00D}" sibTransId="{A8C71E79-3AEB-46C6-B9F9-40F04E7FD37C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AB0EAFB0-5E78-4091-945B-3A468B528454}" type="presOf" srcId="{030735FD-B91D-4D9C-A133-B1F66421D00D}" destId="{D39EC9A5-ABD9-425E-BF39-02BF191673EA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CB0695D3-BF47-45C7-AFBC-B902F72293D4}" type="presOf" srcId="{D19D8384-BA17-4AC6-87EE-CA15089597BA}" destId="{F8931B6D-A274-4A3F-BCB5-4E2F9E1A5FBA}" srcOrd="0" destOrd="0" presId="urn:microsoft.com/office/officeart/2005/8/layout/hierarchy6"/>
    <dgm:cxn modelId="{1262EBD5-2D13-4D81-8C2E-E6D364A33B03}" type="presOf" srcId="{A2AF531E-D0E5-4F18-8A3D-C4A237691939}" destId="{11BAE7CF-A36D-446D-AF86-7DCB6102F4BD}" srcOrd="0" destOrd="0" presId="urn:microsoft.com/office/officeart/2005/8/layout/hierarchy6"/>
    <dgm:cxn modelId="{B6424DD9-38AD-4860-B2B3-6468A337136D}" type="presOf" srcId="{A4222348-6226-480F-ABED-86D890CCE803}" destId="{1C9A1DB3-B620-4E27-B2DC-76D0B4246EB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7F02EE-E7DC-434E-A59F-3B3A9E1621F2}" type="presOf" srcId="{51BC2F7D-969C-4882-9B5A-50BE9C6E0DD7}" destId="{5F8E2FEC-D456-4FB2-862D-A4D52E1135E4}" srcOrd="0" destOrd="0" presId="urn:microsoft.com/office/officeart/2005/8/layout/hierarchy6"/>
    <dgm:cxn modelId="{54122FF3-EE40-44F6-BE87-68130F3611E0}" type="presOf" srcId="{7B361283-650A-40B4-9E6E-02E00A1FF7E7}" destId="{698C79E7-55C9-4549-A34A-86FA585C3CA7}" srcOrd="0" destOrd="0" presId="urn:microsoft.com/office/officeart/2005/8/layout/hierarchy6"/>
    <dgm:cxn modelId="{B6EF00F6-84BC-4BF1-87B1-A0347B6D7351}" type="presOf" srcId="{42CBFB36-10AF-41E8-942C-6656C679976D}" destId="{9A48CF19-F5DC-457F-8FA3-46CD8BDFF3A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E18049D-D313-44AC-9D1F-1B2E276471C7}" type="presParOf" srcId="{9946BB4B-0D0D-4192-B468-E6FAAB5AE8F3}" destId="{E58077AE-8E7E-42F1-BBA1-F5C4C680E4B7}" srcOrd="0" destOrd="0" presId="urn:microsoft.com/office/officeart/2005/8/layout/hierarchy6"/>
    <dgm:cxn modelId="{0EBB83C6-79F8-4027-A20D-444E98F5B13E}" type="presParOf" srcId="{E58077AE-8E7E-42F1-BBA1-F5C4C680E4B7}" destId="{C6C008ED-C4E6-44E7-B8C1-5C57B0F9FA41}" srcOrd="0" destOrd="0" presId="urn:microsoft.com/office/officeart/2005/8/layout/hierarchy6"/>
    <dgm:cxn modelId="{1CC489FD-914C-4975-8869-51505A534CC1}" type="presParOf" srcId="{E58077AE-8E7E-42F1-BBA1-F5C4C680E4B7}" destId="{E84E345D-CA1E-4EAB-9BA9-C92B06122D8E}" srcOrd="1" destOrd="0" presId="urn:microsoft.com/office/officeart/2005/8/layout/hierarchy6"/>
    <dgm:cxn modelId="{359DC7C9-6EAA-4E3F-A916-4B2E257C7210}" type="presParOf" srcId="{E84E345D-CA1E-4EAB-9BA9-C92B06122D8E}" destId="{86F95A29-5235-422D-96EE-BAFAABAD6257}" srcOrd="0" destOrd="0" presId="urn:microsoft.com/office/officeart/2005/8/layout/hierarchy6"/>
    <dgm:cxn modelId="{758F4DCC-64C1-402F-AE84-F5EA93BEADD3}" type="presParOf" srcId="{E84E345D-CA1E-4EAB-9BA9-C92B06122D8E}" destId="{2F297B09-7C1C-4424-9901-E82569B998A9}" srcOrd="1" destOrd="0" presId="urn:microsoft.com/office/officeart/2005/8/layout/hierarchy6"/>
    <dgm:cxn modelId="{150E89DB-7972-4B0E-A20D-2DF9B7AEEA21}" type="presParOf" srcId="{2F297B09-7C1C-4424-9901-E82569B998A9}" destId="{8AA4D341-142C-42FE-98DE-66A6F20AECB5}" srcOrd="0" destOrd="0" presId="urn:microsoft.com/office/officeart/2005/8/layout/hierarchy6"/>
    <dgm:cxn modelId="{EC639DF8-5574-4834-BD49-1EE3DF0D10BA}" type="presParOf" srcId="{2F297B09-7C1C-4424-9901-E82569B998A9}" destId="{2940E683-8768-49C0-8319-79D0963B5A3F}" srcOrd="1" destOrd="0" presId="urn:microsoft.com/office/officeart/2005/8/layout/hierarchy6"/>
    <dgm:cxn modelId="{BB83C3E2-9C48-480F-BDF7-2C28D8BE4959}" type="presParOf" srcId="{2940E683-8768-49C0-8319-79D0963B5A3F}" destId="{9A48CF19-F5DC-457F-8FA3-46CD8BDFF3A0}" srcOrd="0" destOrd="0" presId="urn:microsoft.com/office/officeart/2005/8/layout/hierarchy6"/>
    <dgm:cxn modelId="{09DA865F-399F-4EEC-A532-51349CA0815B}" type="presParOf" srcId="{2940E683-8768-49C0-8319-79D0963B5A3F}" destId="{71B131CB-039A-440D-BF33-A4BA209987C5}" srcOrd="1" destOrd="0" presId="urn:microsoft.com/office/officeart/2005/8/layout/hierarchy6"/>
    <dgm:cxn modelId="{0037E1F2-F982-4E15-8279-68FA8F3ABF29}" type="presParOf" srcId="{71B131CB-039A-440D-BF33-A4BA209987C5}" destId="{11BAE7CF-A36D-446D-AF86-7DCB6102F4BD}" srcOrd="0" destOrd="0" presId="urn:microsoft.com/office/officeart/2005/8/layout/hierarchy6"/>
    <dgm:cxn modelId="{DFCB75F2-699C-43E0-BC6B-1F7C168ACF4A}" type="presParOf" srcId="{71B131CB-039A-440D-BF33-A4BA209987C5}" destId="{0F9FB6EB-1BAD-4AB5-8054-7C0668940C3E}" srcOrd="1" destOrd="0" presId="urn:microsoft.com/office/officeart/2005/8/layout/hierarchy6"/>
    <dgm:cxn modelId="{D20E9F2B-D680-4580-8590-095B03961AF4}" type="presParOf" srcId="{2940E683-8768-49C0-8319-79D0963B5A3F}" destId="{D39EC9A5-ABD9-425E-BF39-02BF191673EA}" srcOrd="2" destOrd="0" presId="urn:microsoft.com/office/officeart/2005/8/layout/hierarchy6"/>
    <dgm:cxn modelId="{6EB36D6C-6289-4100-BCAE-A5102C0B4CA7}" type="presParOf" srcId="{2940E683-8768-49C0-8319-79D0963B5A3F}" destId="{1B5EDEE8-B4F6-4B76-97A6-BB3AA7030EAA}" srcOrd="3" destOrd="0" presId="urn:microsoft.com/office/officeart/2005/8/layout/hierarchy6"/>
    <dgm:cxn modelId="{7EB05F82-8724-4222-A390-B1514691E848}" type="presParOf" srcId="{1B5EDEE8-B4F6-4B76-97A6-BB3AA7030EAA}" destId="{5F8E2FEC-D456-4FB2-862D-A4D52E1135E4}" srcOrd="0" destOrd="0" presId="urn:microsoft.com/office/officeart/2005/8/layout/hierarchy6"/>
    <dgm:cxn modelId="{E66FA84B-CD64-4396-8BD3-7690297E7AF8}" type="presParOf" srcId="{1B5EDEE8-B4F6-4B76-97A6-BB3AA7030EAA}" destId="{300591B9-0C46-4E44-AF53-4C197816EFEB}" srcOrd="1" destOrd="0" presId="urn:microsoft.com/office/officeart/2005/8/layout/hierarchy6"/>
    <dgm:cxn modelId="{DD9B5CC8-8E04-4B3C-948C-967E10FB09F5}" type="presParOf" srcId="{2940E683-8768-49C0-8319-79D0963B5A3F}" destId="{F8931B6D-A274-4A3F-BCB5-4E2F9E1A5FBA}" srcOrd="4" destOrd="0" presId="urn:microsoft.com/office/officeart/2005/8/layout/hierarchy6"/>
    <dgm:cxn modelId="{4C79829E-2CBF-4429-9287-C1F105800C1F}" type="presParOf" srcId="{2940E683-8768-49C0-8319-79D0963B5A3F}" destId="{8274585B-B690-4CDB-A1B0-E3B9D2950808}" srcOrd="5" destOrd="0" presId="urn:microsoft.com/office/officeart/2005/8/layout/hierarchy6"/>
    <dgm:cxn modelId="{F2778677-2EB3-4DDC-85C8-D002DB58F1EA}" type="presParOf" srcId="{8274585B-B690-4CDB-A1B0-E3B9D2950808}" destId="{FBCC1C66-4B77-43E1-A1C0-BB951DC2F8E7}" srcOrd="0" destOrd="0" presId="urn:microsoft.com/office/officeart/2005/8/layout/hierarchy6"/>
    <dgm:cxn modelId="{6A70D505-BE9A-4A6E-986D-1D6E7FCC995B}" type="presParOf" srcId="{8274585B-B690-4CDB-A1B0-E3B9D2950808}" destId="{2AED315B-FB95-49C8-873D-DF470A8191FF}" srcOrd="1" destOrd="0" presId="urn:microsoft.com/office/officeart/2005/8/layout/hierarchy6"/>
    <dgm:cxn modelId="{85A02921-5295-451E-88CA-8DA59F00738B}" type="presParOf" srcId="{2940E683-8768-49C0-8319-79D0963B5A3F}" destId="{698C79E7-55C9-4549-A34A-86FA585C3CA7}" srcOrd="6" destOrd="0" presId="urn:microsoft.com/office/officeart/2005/8/layout/hierarchy6"/>
    <dgm:cxn modelId="{C2DC71BA-90BA-41D0-B4DC-4A3D41720053}" type="presParOf" srcId="{2940E683-8768-49C0-8319-79D0963B5A3F}" destId="{956E9603-98E5-4234-9DED-CE2E85F07CCD}" srcOrd="7" destOrd="0" presId="urn:microsoft.com/office/officeart/2005/8/layout/hierarchy6"/>
    <dgm:cxn modelId="{58E2631D-6153-48AB-A44C-814D8067A461}" type="presParOf" srcId="{956E9603-98E5-4234-9DED-CE2E85F07CCD}" destId="{14A238C9-CC68-477E-A3AB-640158A35EE5}" srcOrd="0" destOrd="0" presId="urn:microsoft.com/office/officeart/2005/8/layout/hierarchy6"/>
    <dgm:cxn modelId="{27F6B97D-FD63-409B-84E9-9FF9325C5AB8}" type="presParOf" srcId="{956E9603-98E5-4234-9DED-CE2E85F07CCD}" destId="{09A66573-0F14-4D99-889B-53C98C0B0C0A}" srcOrd="1" destOrd="0" presId="urn:microsoft.com/office/officeart/2005/8/layout/hierarchy6"/>
    <dgm:cxn modelId="{4B09F1A8-5E6F-43CC-B8EC-7A7BFBC4A854}" type="presParOf" srcId="{E84E345D-CA1E-4EAB-9BA9-C92B06122D8E}" destId="{BCE54729-C23D-460A-B6D9-5B0F7AAAE094}" srcOrd="2" destOrd="0" presId="urn:microsoft.com/office/officeart/2005/8/layout/hierarchy6"/>
    <dgm:cxn modelId="{DA52EFE1-FD89-444C-997C-59EFF1F6D29B}" type="presParOf" srcId="{E84E345D-CA1E-4EAB-9BA9-C92B06122D8E}" destId="{89FF5C42-770A-400D-9FCE-12E0B7CF09F0}" srcOrd="3" destOrd="0" presId="urn:microsoft.com/office/officeart/2005/8/layout/hierarchy6"/>
    <dgm:cxn modelId="{63908F1C-2AE3-4B1C-B9A1-92CE820279AB}" type="presParOf" srcId="{89FF5C42-770A-400D-9FCE-12E0B7CF09F0}" destId="{B35A15AA-AFED-4623-8F52-BB5DB86C9DDB}" srcOrd="0" destOrd="0" presId="urn:microsoft.com/office/officeart/2005/8/layout/hierarchy6"/>
    <dgm:cxn modelId="{4F737C62-EA76-408F-B49C-7CE888FD62E2}" type="presParOf" srcId="{89FF5C42-770A-400D-9FCE-12E0B7CF09F0}" destId="{76F2631A-4280-481D-B7AD-BB5EABC77E4E}" srcOrd="1" destOrd="0" presId="urn:microsoft.com/office/officeart/2005/8/layout/hierarchy6"/>
    <dgm:cxn modelId="{ECB44D29-A0F6-4580-A0FE-01027C2C2A16}" type="presParOf" srcId="{E84E345D-CA1E-4EAB-9BA9-C92B06122D8E}" destId="{9F588786-1845-44DC-9CE4-35ED2A78623B}" srcOrd="4" destOrd="0" presId="urn:microsoft.com/office/officeart/2005/8/layout/hierarchy6"/>
    <dgm:cxn modelId="{81523927-DB50-49DA-B481-2BE2B1F13640}" type="presParOf" srcId="{E84E345D-CA1E-4EAB-9BA9-C92B06122D8E}" destId="{985398EE-BB61-4747-A4E2-290A826D0AB8}" srcOrd="5" destOrd="0" presId="urn:microsoft.com/office/officeart/2005/8/layout/hierarchy6"/>
    <dgm:cxn modelId="{9E687137-2DF9-4F47-A8FE-0DFDD5452B9E}" type="presParOf" srcId="{985398EE-BB61-4747-A4E2-290A826D0AB8}" destId="{1C9A1DB3-B620-4E27-B2DC-76D0B4246EBA}" srcOrd="0" destOrd="0" presId="urn:microsoft.com/office/officeart/2005/8/layout/hierarchy6"/>
    <dgm:cxn modelId="{9731DCCF-9602-469E-A378-E511E80EEA74}" type="presParOf" srcId="{985398EE-BB61-4747-A4E2-290A826D0AB8}" destId="{9ED2CB95-FC2B-4DEE-9277-DCB7DDC0437D}" srcOrd="1" destOrd="0" presId="urn:microsoft.com/office/officeart/2005/8/layout/hierarchy6"/>
    <dgm:cxn modelId="{0C95229E-B57B-40CB-BFB5-1D7A22508ECC}" type="presParOf" srcId="{E84E345D-CA1E-4EAB-9BA9-C92B06122D8E}" destId="{92CC6E24-E40E-45B6-9562-CC905BD5B4BC}" srcOrd="6" destOrd="0" presId="urn:microsoft.com/office/officeart/2005/8/layout/hierarchy6"/>
    <dgm:cxn modelId="{D03D3FD5-BA8D-4B4A-BA1F-D2726568140B}" type="presParOf" srcId="{E84E345D-CA1E-4EAB-9BA9-C92B06122D8E}" destId="{B09F2125-1E5B-4011-A038-E5B8AD65E9E6}" srcOrd="7" destOrd="0" presId="urn:microsoft.com/office/officeart/2005/8/layout/hierarchy6"/>
    <dgm:cxn modelId="{29C6D282-87F5-40A3-9451-BA78EADF7CFB}" type="presParOf" srcId="{B09F2125-1E5B-4011-A038-E5B8AD65E9E6}" destId="{14A4B9B4-3D5F-4C84-BC6F-411760D22703}" srcOrd="0" destOrd="0" presId="urn:microsoft.com/office/officeart/2005/8/layout/hierarchy6"/>
    <dgm:cxn modelId="{A898ECF1-6199-4309-A382-42C468E00A33}" type="presParOf" srcId="{B09F2125-1E5B-4011-A038-E5B8AD65E9E6}" destId="{B0FE776B-2996-42BE-9C20-D26E20ADD6C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C008ED-C4E6-44E7-B8C1-5C57B0F9FA41}">
      <dsp:nvSpPr>
        <dsp:cNvPr id="0" name=""/>
        <dsp:cNvSpPr/>
      </dsp:nvSpPr>
      <dsp:spPr>
        <a:xfrm>
          <a:off x="5665201" y="239054"/>
          <a:ext cx="1450575" cy="96705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Noun Phrase</a:t>
          </a:r>
        </a:p>
      </dsp:txBody>
      <dsp:txXfrm>
        <a:off x="5693525" y="267378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3561867" y="1206104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836579" y="1592924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Noun</a:t>
          </a:r>
        </a:p>
      </dsp:txBody>
      <dsp:txXfrm>
        <a:off x="2864903" y="1621248"/>
        <a:ext cx="1393927" cy="910402"/>
      </dsp:txXfrm>
    </dsp:sp>
    <dsp:sp modelId="{9A48CF19-F5DC-457F-8FA3-46CD8BDFF3A0}">
      <dsp:nvSpPr>
        <dsp:cNvPr id="0" name=""/>
        <dsp:cNvSpPr/>
      </dsp:nvSpPr>
      <dsp:spPr>
        <a:xfrm>
          <a:off x="733245" y="2559975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7957" y="2946795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</a:t>
          </a:r>
        </a:p>
      </dsp:txBody>
      <dsp:txXfrm>
        <a:off x="36281" y="2975119"/>
        <a:ext cx="1393927" cy="910402"/>
      </dsp:txXfrm>
    </dsp:sp>
    <dsp:sp modelId="{D39EC9A5-ABD9-425E-BF39-02BF191673EA}">
      <dsp:nvSpPr>
        <dsp:cNvPr id="0" name=""/>
        <dsp:cNvSpPr/>
      </dsp:nvSpPr>
      <dsp:spPr>
        <a:xfrm>
          <a:off x="2618993" y="2559975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E2FEC-D456-4FB2-862D-A4D52E1135E4}">
      <dsp:nvSpPr>
        <dsp:cNvPr id="0" name=""/>
        <dsp:cNvSpPr/>
      </dsp:nvSpPr>
      <dsp:spPr>
        <a:xfrm>
          <a:off x="1893705" y="2946795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Common noun</a:t>
          </a:r>
        </a:p>
      </dsp:txBody>
      <dsp:txXfrm>
        <a:off x="1922029" y="2975119"/>
        <a:ext cx="1393927" cy="910402"/>
      </dsp:txXfrm>
    </dsp:sp>
    <dsp:sp modelId="{F8931B6D-A274-4A3F-BCB5-4E2F9E1A5FBA}">
      <dsp:nvSpPr>
        <dsp:cNvPr id="0" name=""/>
        <dsp:cNvSpPr/>
      </dsp:nvSpPr>
      <dsp:spPr>
        <a:xfrm>
          <a:off x="3561867" y="2559975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C1C66-4B77-43E1-A1C0-BB951DC2F8E7}">
      <dsp:nvSpPr>
        <dsp:cNvPr id="0" name=""/>
        <dsp:cNvSpPr/>
      </dsp:nvSpPr>
      <dsp:spPr>
        <a:xfrm>
          <a:off x="3779453" y="2946795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Abstract noun</a:t>
          </a:r>
        </a:p>
      </dsp:txBody>
      <dsp:txXfrm>
        <a:off x="3807777" y="2975119"/>
        <a:ext cx="1393927" cy="910402"/>
      </dsp:txXfrm>
    </dsp:sp>
    <dsp:sp modelId="{698C79E7-55C9-4549-A34A-86FA585C3CA7}">
      <dsp:nvSpPr>
        <dsp:cNvPr id="0" name=""/>
        <dsp:cNvSpPr/>
      </dsp:nvSpPr>
      <dsp:spPr>
        <a:xfrm>
          <a:off x="3561867" y="2559975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238C9-CC68-477E-A3AB-640158A35EE5}">
      <dsp:nvSpPr>
        <dsp:cNvPr id="0" name=""/>
        <dsp:cNvSpPr/>
      </dsp:nvSpPr>
      <dsp:spPr>
        <a:xfrm>
          <a:off x="5665201" y="2946795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Collective nouns</a:t>
          </a:r>
        </a:p>
      </dsp:txBody>
      <dsp:txXfrm>
        <a:off x="5693525" y="2975119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5447614" y="1206104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4722327" y="1592924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Pronoun</a:t>
          </a:r>
        </a:p>
      </dsp:txBody>
      <dsp:txXfrm>
        <a:off x="4750651" y="1621248"/>
        <a:ext cx="1393927" cy="910402"/>
      </dsp:txXfrm>
    </dsp:sp>
    <dsp:sp modelId="{9F588786-1845-44DC-9CE4-35ED2A78623B}">
      <dsp:nvSpPr>
        <dsp:cNvPr id="0" name=""/>
        <dsp:cNvSpPr/>
      </dsp:nvSpPr>
      <dsp:spPr>
        <a:xfrm>
          <a:off x="6390488" y="1206104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6608075" y="1592924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Adjective</a:t>
          </a:r>
        </a:p>
      </dsp:txBody>
      <dsp:txXfrm>
        <a:off x="6636399" y="1621248"/>
        <a:ext cx="1393927" cy="910402"/>
      </dsp:txXfrm>
    </dsp:sp>
    <dsp:sp modelId="{92CC6E24-E40E-45B6-9562-CC905BD5B4BC}">
      <dsp:nvSpPr>
        <dsp:cNvPr id="0" name=""/>
        <dsp:cNvSpPr/>
      </dsp:nvSpPr>
      <dsp:spPr>
        <a:xfrm>
          <a:off x="6390488" y="1206104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8493823" y="1592924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Determiners</a:t>
          </a:r>
        </a:p>
      </dsp:txBody>
      <dsp:txXfrm>
        <a:off x="8522147" y="1621248"/>
        <a:ext cx="1393927" cy="9104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69D02-1FF4-4CC8-7856-C064FC2F2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202AD3-611B-ABC6-1634-D21F7B4B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97B2DB-3EA1-C7F6-3553-C83346627E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52CEBB-BB71-B29D-5016-AACE4AABFC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5080BF-2060-9163-E944-34B3D20D0C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A6CEEC-6571-D147-B62C-C7F4D6AC5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CAEB8B-43D8-4734-06D7-A7003CBEF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0C040A-E51E-B97B-A33E-5F9E1AACAB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538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1395B-4BC4-AA5A-82EF-EAAC5E9EC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17EC07-F475-A45E-C87F-98C6BF8B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B31EF-DB31-8C31-2FDE-FF4DEF3E75D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E35C98-2FAF-1B99-70AC-EBCF112862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0CA1CF-DFB8-8D16-E373-E74FA7162F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74E1B3-5C85-5EEB-851B-8348C02C04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AE4B0-4096-2BE1-382D-8B6AF18EB3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FD41-2D11-E6F6-0034-4376F51C50F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9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3FF2-9C48-CCE4-17E9-26B3E4BD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F94B9F-A792-6294-8F2F-73286D21F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5687C4-04D7-FA6D-E27E-35E2AAADCBA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69788-BAD9-E211-138F-81734D7F5F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F911E-8042-8E96-C0EE-D665C9406ED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D2376-C53C-556B-5073-BDD0DF9973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D64743-C3E2-3EDF-672F-9CE66BA8F0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13FECE-14E7-153B-830A-94B4D2F3AA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93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DCA7C-F2D5-A86F-0246-C4403DBFF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83B21F-7157-1552-AE82-F17B4B9BD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96725-5EE4-667E-4F0B-899678EE83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71785D-B715-B407-4368-18F081A9FF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CB593B-312D-F512-FEF4-C9FF0BEE5DA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AE136F-6567-E3E8-7171-9B62680CDB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60EDC78-B8FB-9D30-F061-72D0120166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6C2653-6C2F-C7F3-3A58-537C419E345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37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BD442-998B-5FC6-0378-25B3C8BFA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93EB85-EE43-75D7-8DD6-06F42F62A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CADD9-B2B3-810C-8898-9C1A544070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7AF8C0-7F1C-0BC6-C75A-F84F2D63AA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AB5873-24B2-7A25-B69E-3235A0BC19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C062D4-AF4B-AA68-3E50-9DF6F226A6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D16A53-9223-AEB6-6BCE-37C0C6A7192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8582B0-F2AC-B310-FACA-FF64EE1978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30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28CE8-C33D-13AE-73FE-9B3B6217C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C6A435-B860-2459-C0C6-6A053C8C7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1F3800-3B5F-38E9-2D19-DB0DF0599BB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56984-2985-4285-B15F-12FD692B68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5F301-E4D6-6439-4BA3-C9ED0D3145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248C90-6ABD-4062-21BF-7F56BAD2C7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3A874F-00EC-1525-6762-65AFA5529E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E502EF-964D-54D9-A832-4F8C32AA83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35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CCE49-7F06-0C40-17B2-1E77A3D1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C3ADD8-B962-AC99-1098-32EEBD1C2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C16659-D93A-CB93-ACD2-BD01A5959FC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FBF161-B849-6B0A-759A-BE7577AD10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54353-D41A-FD48-5C55-52938B4457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4FB645-623B-4D51-E2DD-F6DE9051EB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7C8EF2-4A95-3917-8951-909331B9489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D3106-AAE1-3716-C027-FA35CD659B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50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A22E-A3BB-419F-9689-445AD9187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F85BE4-77AA-3936-2EFD-CF04525B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E9B737-BC14-35BE-982D-0997F199153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D616-A77C-EE96-E381-0FA2A18B6E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59C7F2-88D6-1952-CF90-F7D09F2DC2F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05992F-5D74-3158-58E1-B685298DC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CAA147-1E93-B143-C8FC-3F4DFE0F58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E788EE-9E02-C288-AF0C-A8FFF60169E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32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CA14B-EC78-147F-0FDB-890CD7296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E28D69-814C-2208-B72C-BC034B43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B583AC-1AC1-10B3-F6BF-B205B4794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2372E-595D-7039-DF23-E462F2C6FE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45E18E-1B78-7B46-2387-0DD2759525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30DF7B-9582-A58C-89A9-AAA82A347B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EF2DE3-37DB-00CF-D68E-3DC7AC689D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6C7CCA-258B-A2BA-6193-58A70ED93D2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39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Scrambler carefully collects the  powerful  gems from the secret cave.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81112" y="6114245"/>
            <a:ext cx="9734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58059" y="538846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977809" y="541165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58018" y="53952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35103" y="6100762"/>
            <a:ext cx="970437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6608749" y="335110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C74ED-C7B4-1D74-AB73-A1B700BE0DC2}"/>
              </a:ext>
            </a:extLst>
          </p:cNvPr>
          <p:cNvSpPr txBox="1">
            <a:spLocks/>
          </p:cNvSpPr>
          <p:nvPr/>
        </p:nvSpPr>
        <p:spPr>
          <a:xfrm>
            <a:off x="2476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181872" y="541704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7046468" y="5395383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7199127" y="4156370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081831" y="54238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81157" y="53911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927078" y="54308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58B24C-6C39-9820-C4BB-617DA5C065D0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148512" y="6101543"/>
            <a:ext cx="39243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029886" y="541969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16745" y="545496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06106" y="61485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10025474" y="541969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CD1C05-B24D-84D1-F11B-F8DC96095F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0C8594-253B-D973-7862-8ADD30D526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8999" y="263741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28168" y="49906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6439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F19FE-B852-A132-9323-9EC5A83A9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0146757-22CE-944F-658A-D16536FAD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5B11BB-F8F1-B348-C09C-BEC9274FF2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0B69E2-4BD5-ECBF-0F3A-7578AB0679B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9231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“ powerful 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“secret”?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FDDAC-920A-85CE-1598-448C4DEDF70F}"/>
              </a:ext>
            </a:extLst>
          </p:cNvPr>
          <p:cNvSpPr txBox="1">
            <a:spLocks/>
          </p:cNvSpPr>
          <p:nvPr/>
        </p:nvSpPr>
        <p:spPr>
          <a:xfrm>
            <a:off x="5886450" y="4907046"/>
            <a:ext cx="422909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9F7377-EBCB-7CC2-D4A5-D5ECD3BB98A2}"/>
              </a:ext>
            </a:extLst>
          </p:cNvPr>
          <p:cNvSpPr/>
          <p:nvPr/>
        </p:nvSpPr>
        <p:spPr>
          <a:xfrm rot="16200000">
            <a:off x="5695516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E8EE13B-A0E1-CEBA-8BBB-23AE91F8E4B0}"/>
              </a:ext>
            </a:extLst>
          </p:cNvPr>
          <p:cNvSpPr/>
          <p:nvPr/>
        </p:nvSpPr>
        <p:spPr>
          <a:xfrm rot="16200000">
            <a:off x="9060723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7258387-EED7-A523-AC16-3EA5B6E3A82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6877094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7692851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F4E29-CD9E-2DB1-149C-CD788492D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B64DB-9D2B-0E66-097E-A363289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EB905-8921-B815-ABB9-25D39C56905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EE147AC-7793-DF27-D0BB-5B173C3575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3B4164-B1CE-F9A8-B56C-B325B79EA2A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B7B05E-B86B-0C80-6083-385C25F922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explorers.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F35C43-E6E7-5CD6-AD08-C3E5AAE8B5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988AB-5ED3-C3B1-5E7D-42B038DBB1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6575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4ADE4F-F4A3-ADD6-015E-08723D2A52F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000060" y="16836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938875" y="269433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39766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42981" y="2730605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048001" y="409594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149664" y="471294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9273859" y="165073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9177401" y="27331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7634846" y="26252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1562486" y="464596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3AE7E72-443B-82F3-368A-2B766AD843AC}"/>
              </a:ext>
            </a:extLst>
          </p:cNvPr>
          <p:cNvSpPr/>
          <p:nvPr/>
        </p:nvSpPr>
        <p:spPr>
          <a:xfrm rot="16200000">
            <a:off x="2393074" y="4084048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FC967FE-6641-A375-1F66-468812E435F4}"/>
              </a:ext>
            </a:extLst>
          </p:cNvPr>
          <p:cNvSpPr/>
          <p:nvPr/>
        </p:nvSpPr>
        <p:spPr>
          <a:xfrm rot="16200000">
            <a:off x="4863981" y="4057480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2A797F2-2821-3197-E858-C568F6D3154F}"/>
              </a:ext>
            </a:extLst>
          </p:cNvPr>
          <p:cNvSpPr txBox="1">
            <a:spLocks/>
          </p:cNvSpPr>
          <p:nvPr/>
        </p:nvSpPr>
        <p:spPr>
          <a:xfrm>
            <a:off x="3956060" y="4703156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5182219" y="169518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576521" y="265463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54EE499-931A-0C27-C8B1-8B0B68089106}"/>
              </a:ext>
            </a:extLst>
          </p:cNvPr>
          <p:cNvSpPr/>
          <p:nvPr/>
        </p:nvSpPr>
        <p:spPr>
          <a:xfrm rot="16200000">
            <a:off x="8530594" y="4069046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1B1BE24-67EB-2A4C-259B-08B1EA3BBE60}"/>
              </a:ext>
            </a:extLst>
          </p:cNvPr>
          <p:cNvSpPr txBox="1">
            <a:spLocks/>
          </p:cNvSpPr>
          <p:nvPr/>
        </p:nvSpPr>
        <p:spPr>
          <a:xfrm>
            <a:off x="7907692" y="4704995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9" grpId="0" animBg="1"/>
      <p:bldP spid="11" grpId="0" animBg="1"/>
      <p:bldP spid="6" grpId="0" animBg="1"/>
      <p:bldP spid="14" grpId="0" animBg="1"/>
      <p:bldP spid="18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19888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544110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4066970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944010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7521834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527742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377534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193523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787695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207600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305575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6378402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table, an army of ants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0030984"/>
              </p:ext>
            </p:extLst>
          </p:nvPr>
        </p:nvGraphicFramePr>
        <p:xfrm>
          <a:off x="1544319" y="733425"/>
          <a:ext cx="9952356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040866-EE14-F954-C0CD-9E68E4C46EFC}"/>
              </a:ext>
            </a:extLst>
          </p:cNvPr>
          <p:cNvSpPr txBox="1"/>
          <p:nvPr/>
        </p:nvSpPr>
        <p:spPr>
          <a:xfrm>
            <a:off x="3162933" y="4974490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red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AE481-5F34-08E3-CB03-1BF686C21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D66B52F-F979-FE46-282F-6AB5CC5F88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F6FF15B-8644-7530-E809-A98B308C275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5741A6-0432-3C40-5B50-275DF9C1A1A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D5042-2EF8-50AE-B886-DF2FB54ACD31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5A898-19FB-FC8C-B427-2890460562E9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DF2D49-C524-093F-F4BA-D9E35B8C8747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07DA64-6367-EE04-6809-7A5DB00A7618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common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2F84A72-B7CE-360D-42D7-A2B5FC365EF0}"/>
              </a:ext>
            </a:extLst>
          </p:cNvPr>
          <p:cNvSpPr txBox="1">
            <a:spLocks/>
          </p:cNvSpPr>
          <p:nvPr/>
        </p:nvSpPr>
        <p:spPr>
          <a:xfrm>
            <a:off x="3371851" y="166442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 are general names for objects. </a:t>
            </a:r>
          </a:p>
        </p:txBody>
      </p:sp>
    </p:spTree>
    <p:extLst>
      <p:ext uri="{BB962C8B-B14F-4D97-AF65-F5344CB8AC3E}">
        <p14:creationId xmlns:p14="http://schemas.microsoft.com/office/powerpoint/2010/main" val="23566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98C45-F97F-FF56-53DC-7158BE815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01EBB150-683D-7978-6CFA-D218F67CE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530039-E2A7-3528-DCDA-6F7CAFF83BC0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BB4A7E-6E2A-29F3-69B7-DE970779EB62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E43A8A-663C-DD45-5EB1-79128B41E665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501245-3D7E-429F-ADBA-E81F98ACA3CC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D4469-A59D-366F-BD6A-B4D708B7197C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4D26EA-FC98-70B6-B5AE-BC2AE8B4F536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5EEA6F-B769-15AC-2C9F-F1C7308E323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A9E61A-A890-3380-6E3D-E0A1C14E73C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13AB4B7-F9BD-731F-6EA0-46E3BCE6992C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0E55D36-8316-4E09-4BF1-6AC6A67C0CA7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53AE583-39A0-79E4-23C5-7239135E8739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463C164-5305-737A-F9C4-048BB354CF6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04E237-113E-805A-FC2D-CBDE69783F3F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A2026C-1789-3286-4FC2-E2C300730251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2034E8-752F-4733-6B85-3EDC48B8E9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0F8C04-74D1-84FA-2029-9F7DF4CF226D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679947-167E-BF4A-9914-91DBFA6836BA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3F186FA-BDDD-004F-08C6-0FDAECEF067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9F8FA4-FCFA-80B4-AC34-EA48E52333A6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5DC380-0F10-F691-C600-81C2A1D5A63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C7FE3F-0D25-8D7B-F7ED-B678E3D8EF4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dark </a:t>
            </a:r>
            <a:r>
              <a:rPr lang="en-GB" b="1" u="sng" dirty="0">
                <a:solidFill>
                  <a:srgbClr val="0070C0"/>
                </a:solidFill>
                <a:latin typeface="+mn-lt"/>
                <a:ea typeface="Andika"/>
                <a:cs typeface="Andika"/>
              </a:rPr>
              <a:t>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356560-6603-B3FD-E19D-7EE910B491B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352841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414336" y="166878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414336" y="249156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414336" y="331107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414336" y="414000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407482" y="495336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proper nouns have in common?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3C56C4-DAB9-F1B9-6E36-34D18E63D33D}"/>
              </a:ext>
            </a:extLst>
          </p:cNvPr>
          <p:cNvSpPr txBox="1">
            <a:spLocks/>
          </p:cNvSpPr>
          <p:nvPr/>
        </p:nvSpPr>
        <p:spPr>
          <a:xfrm>
            <a:off x="3371851" y="1671353"/>
            <a:ext cx="8405814" cy="220532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need to start with a capital letter.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C0FC8D-471C-4D5B-E844-8BFFE5EDA721}"/>
              </a:ext>
            </a:extLst>
          </p:cNvPr>
          <p:cNvSpPr txBox="1">
            <a:spLocks/>
          </p:cNvSpPr>
          <p:nvPr/>
        </p:nvSpPr>
        <p:spPr>
          <a:xfrm>
            <a:off x="3378702" y="419029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objects. </a:t>
            </a:r>
          </a:p>
        </p:txBody>
      </p:sp>
    </p:spTree>
    <p:extLst>
      <p:ext uri="{BB962C8B-B14F-4D97-AF65-F5344CB8AC3E}">
        <p14:creationId xmlns:p14="http://schemas.microsoft.com/office/powerpoint/2010/main" val="380002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5720D-22C9-56E0-E23B-5E2BB959B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D455B57-B952-94EB-E74F-5E03FC18A5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DB8619-2A18-0752-1AFE-FEBAA8ED6671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23BE8-6988-715D-F0B8-1F607766A510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6459C6-2A98-481E-6A58-F09C3DE9DC8B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6DE2E5-9566-9A97-55D6-386A0290C681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1686E0-7DF3-304B-A37D-A5E69B7947B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D9DFF-03FD-D19F-4C45-8008135F6CC8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FB4029-8C40-EF27-E397-2552911BAC05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2668A9-7F82-348A-F89B-A62AE88C33DD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67DE22E-955C-F824-24C3-4EE30B22FCA9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BABAE0E-0BB3-00A5-7FEB-F0202F3E4C43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816ADB0-F4B2-DB7B-8C67-9126D747FA47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8C375D4-1A6E-A933-FCF4-41DAB795B9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8877E9-E109-462E-D78C-84D51F46994E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ACE545-DBC0-F2A9-F267-5630F89FA6D8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4C7A47-3DCC-5A76-2D6C-FD6A04BADAC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5B6D3F-66CD-81B5-B86D-E47EFB21E47A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8665BF-3962-B336-9903-20BC6419F478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06696A-C5A0-0806-35B8-9C45657C5BF3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D3E557-B39B-0318-B559-0407FA65F47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E2ADC8-A69F-2103-8B04-59A526D4799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612ED6-EE5F-59EA-6DE9-C1D05850506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26BF16-03D1-9EB9-E19D-8A80846561C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283405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122E25-40AD-9D26-B755-FA455FC9A6A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0D094-9480-0F7B-E568-798600776359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64F8CF-D11E-82E3-C74D-EC48955EF58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A12782-AA3C-212F-9D1F-5EB9247F9EA0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7D416-C141-8554-6330-5F75289AA3A5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2" y="1690899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touch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abstract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E7AA04-E0DC-FC25-242A-7F29681941AB}"/>
              </a:ext>
            </a:extLst>
          </p:cNvPr>
          <p:cNvSpPr txBox="1">
            <a:spLocks/>
          </p:cNvSpPr>
          <p:nvPr/>
        </p:nvSpPr>
        <p:spPr>
          <a:xfrm>
            <a:off x="407482" y="3147388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CB803-6E23-B822-247C-CA7868D4F17D}"/>
              </a:ext>
            </a:extLst>
          </p:cNvPr>
          <p:cNvSpPr txBox="1">
            <a:spLocks/>
          </p:cNvSpPr>
          <p:nvPr/>
        </p:nvSpPr>
        <p:spPr>
          <a:xfrm>
            <a:off x="407482" y="4603877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FA9462-D65B-11ED-B83A-41EB1974AFC4}"/>
              </a:ext>
            </a:extLst>
          </p:cNvPr>
          <p:cNvSpPr txBox="1">
            <a:spLocks/>
          </p:cNvSpPr>
          <p:nvPr/>
        </p:nvSpPr>
        <p:spPr>
          <a:xfrm>
            <a:off x="9180799" y="1657268"/>
            <a:ext cx="2715926" cy="39351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you can’t touch, see or hear is called an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noun.</a:t>
            </a:r>
          </a:p>
        </p:txBody>
      </p:sp>
    </p:spTree>
    <p:extLst>
      <p:ext uri="{BB962C8B-B14F-4D97-AF65-F5344CB8AC3E}">
        <p14:creationId xmlns:p14="http://schemas.microsoft.com/office/powerpoint/2010/main" val="168423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49511-C762-0D9C-7CC3-1220990AF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7B9DD5-871B-9C61-26DD-4DF02A5B4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B29FFF-C4FA-FF2B-58FF-30814399F27B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5F829-0279-F78D-90D2-91571E03FB5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DAEB09-D132-3B1B-B3F0-E6D6C53A94A2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4D5ED7-0224-6E6E-D7E1-9A7B08F8577E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CFC3C-6103-BD97-2460-2F355EFE1D25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B3050E-1099-3DD0-3671-0C6C7A94B3C5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1BD29D-DDA8-1EA2-F2AC-A18E3DE79F5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A266B3-A9F9-2824-7274-DD19D91C53CE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12E8006-51B1-B846-EAC6-38E91C71AADE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7C61561-3B40-EAEC-075D-34EC342E7EC5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579F1F-0E34-99F7-5AB7-978967BB5DBD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92312B1-800B-F20C-9F37-F68B2F6E449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349A78-D99A-A9ED-BBBE-34DA74A30E6B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594BDC-40DA-434F-3320-CA9552F8DBCB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EB90A5-A971-24BB-DCEE-F1C29DA6E4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2DE3D5-CAD4-6669-333B-A1A514718A43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CF9323-DFB1-84D6-FAEF-DF7D83D0C700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C580D-730A-27CE-AD84-C9346FEDF15C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08625D-1BEF-4C86-A68B-B933A7333FA8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F19BF5-8867-B67C-1983-A3699A74FB94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00BC7F-FEAE-6B58-0F57-4D868AEB9F6E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light 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DE1031-AA14-4844-B669-94E51D30C917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3700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army of ants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 Jones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pride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 lions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Abstract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Collective  Nouns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2401" y="-54406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24675 0.1097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44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Compound noun - Is it a compound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</a:t>
                      </a:r>
                      <a:r>
                        <a:rPr lang="en-GB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toothpaste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compound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compound noun/Not a compound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Compound noun - Which word?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Toothbrush/Elephant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5118</Words>
  <Application>Microsoft Office PowerPoint</Application>
  <PresentationFormat>Widescreen</PresentationFormat>
  <Paragraphs>832</Paragraphs>
  <Slides>56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2025-12-22T10:08:04Z</dcterms:modified>
</cp:coreProperties>
</file>