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77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0" r:id="rId14"/>
    <p:sldId id="424" r:id="rId15"/>
    <p:sldId id="412" r:id="rId16"/>
    <p:sldId id="379" r:id="rId17"/>
    <p:sldId id="380" r:id="rId18"/>
    <p:sldId id="401" r:id="rId19"/>
    <p:sldId id="440" r:id="rId20"/>
    <p:sldId id="473" r:id="rId21"/>
    <p:sldId id="475" r:id="rId22"/>
    <p:sldId id="474" r:id="rId23"/>
    <p:sldId id="470" r:id="rId24"/>
    <p:sldId id="472" r:id="rId25"/>
    <p:sldId id="402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EB1DCA-B485-4E64-81F4-E76ACFFC9BC4}" v="58" dt="2025-07-24T12:32:41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4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4"/>
      <dgm:spPr/>
    </dgm:pt>
    <dgm:pt modelId="{300591B9-0C46-4E44-AF53-4C197816EFEB}" type="pres">
      <dgm:prSet presAssocID="{51BC2F7D-969C-4882-9B5A-50BE9C6E0DD7}" presName="hierChild3" presStyleCnt="0"/>
      <dgm:spPr/>
    </dgm:pt>
    <dgm:pt modelId="{F8931B6D-A274-4A3F-BCB5-4E2F9E1A5FBA}" type="pres">
      <dgm:prSet presAssocID="{D19D8384-BA17-4AC6-87EE-CA15089597BA}" presName="Name19" presStyleLbl="parChTrans1D3" presStyleIdx="2" presStyleCnt="4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3" presStyleIdx="2" presStyleCnt="4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3" presStyleIdx="3" presStyleCnt="4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3" presStyleIdx="3" presStyleCnt="4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F015A06-ACE9-46EC-B08F-7AB8FDA305AE}" type="presOf" srcId="{31AF8B68-B15A-4E4B-BDF6-198E0CF56D5A}" destId="{B35A15AA-AFED-4623-8F52-BB5DB86C9DDB}" srcOrd="0" destOrd="0" presId="urn:microsoft.com/office/officeart/2005/8/layout/hierarchy6"/>
    <dgm:cxn modelId="{A860DA0B-95A9-4F18-9BBD-E97B133CD108}" type="presOf" srcId="{ACE82301-C8F3-4A2F-B0ED-DCA78A9A2F98}" destId="{92CC6E24-E40E-45B6-9562-CC905BD5B4BC}" srcOrd="0" destOrd="0" presId="urn:microsoft.com/office/officeart/2005/8/layout/hierarchy6"/>
    <dgm:cxn modelId="{AB78780E-164A-4232-8C80-B3874E663FEE}" type="presOf" srcId="{F9CF3614-0941-47E4-A17D-70B38C4FAA43}" destId="{14A238C9-CC68-477E-A3AB-640158A35EE5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69BBEB0E-EC2F-47AB-B70C-A9CD371B8E54}" type="presOf" srcId="{4801CD27-9E90-4A40-A722-62C24B44C260}" destId="{14A4B9B4-3D5F-4C84-BC6F-411760D22703}" srcOrd="0" destOrd="0" presId="urn:microsoft.com/office/officeart/2005/8/layout/hierarchy6"/>
    <dgm:cxn modelId="{26664526-234C-4A57-B082-3BB3A4CE6AF8}" type="presOf" srcId="{04FF5126-8F85-4DD3-8878-2ED344EF0AC8}" destId="{86F95A29-5235-422D-96EE-BAFAABAD6257}" srcOrd="0" destOrd="0" presId="urn:microsoft.com/office/officeart/2005/8/layout/hierarchy6"/>
    <dgm:cxn modelId="{AF8E9E2B-5CF4-44BB-95E8-B2E9CB2E8E4F}" type="presOf" srcId="{CA4CC870-5F8C-4950-9C3F-CDDD8D47B8FE}" destId="{C6C008ED-C4E6-44E7-B8C1-5C57B0F9FA41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EDC3C44-F539-42B8-8615-51A95C52A9D3}" type="presOf" srcId="{E25186BC-08B3-4851-B4B7-96248D7C8D8F}" destId="{8AA4D341-142C-42FE-98DE-66A6F20AECB5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A36A1A71-AA7A-48D2-A86E-ED1B72D27C34}" srcId="{E25186BC-08B3-4851-B4B7-96248D7C8D8F}" destId="{F9CF3614-0941-47E4-A17D-70B38C4FAA43}" srcOrd="3" destOrd="0" parTransId="{7B361283-650A-40B4-9E6E-02E00A1FF7E7}" sibTransId="{4DB25E0E-1C08-4724-88EA-9F041848BFB3}"/>
    <dgm:cxn modelId="{93481F71-F671-4015-9232-15124AB619FD}" type="presOf" srcId="{FE56B4BC-B714-4736-84B3-C40B82D49272}" destId="{FBCC1C66-4B77-43E1-A1C0-BB951DC2F8E7}" srcOrd="0" destOrd="0" presId="urn:microsoft.com/office/officeart/2005/8/layout/hierarchy6"/>
    <dgm:cxn modelId="{F1159D54-5A8D-41FA-BC1C-9D6C4E0E03D8}" type="presOf" srcId="{9510B265-B036-458B-9CAF-29F8D1CC219C}" destId="{9F588786-1845-44DC-9CE4-35ED2A78623B}" srcOrd="0" destOrd="0" presId="urn:microsoft.com/office/officeart/2005/8/layout/hierarchy6"/>
    <dgm:cxn modelId="{A5102D5A-F1E5-49F8-A972-B0647C227E1B}" srcId="{E25186BC-08B3-4851-B4B7-96248D7C8D8F}" destId="{FE56B4BC-B714-4736-84B3-C40B82D49272}" srcOrd="2" destOrd="0" parTransId="{D19D8384-BA17-4AC6-87EE-CA15089597BA}" sibTransId="{5C59769F-FF24-4B1A-8325-6E1632A101AE}"/>
    <dgm:cxn modelId="{E09018A2-D871-46D8-8A5E-81B196AA80C9}" type="presOf" srcId="{04975909-97A7-44ED-879F-6F6B103B99A4}" destId="{BCE54729-C23D-460A-B6D9-5B0F7AAAE094}" srcOrd="0" destOrd="0" presId="urn:microsoft.com/office/officeart/2005/8/layout/hierarchy6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B0EAFB0-5E78-4091-945B-3A468B528454}" type="presOf" srcId="{030735FD-B91D-4D9C-A133-B1F66421D00D}" destId="{D39EC9A5-ABD9-425E-BF39-02BF191673EA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CB0695D3-BF47-45C7-AFBC-B902F72293D4}" type="presOf" srcId="{D19D8384-BA17-4AC6-87EE-CA15089597BA}" destId="{F8931B6D-A274-4A3F-BCB5-4E2F9E1A5FBA}" srcOrd="0" destOrd="0" presId="urn:microsoft.com/office/officeart/2005/8/layout/hierarchy6"/>
    <dgm:cxn modelId="{1262EBD5-2D13-4D81-8C2E-E6D364A33B03}" type="presOf" srcId="{A2AF531E-D0E5-4F18-8A3D-C4A237691939}" destId="{11BAE7CF-A36D-446D-AF86-7DCB6102F4BD}" srcOrd="0" destOrd="0" presId="urn:microsoft.com/office/officeart/2005/8/layout/hierarchy6"/>
    <dgm:cxn modelId="{B6424DD9-38AD-4860-B2B3-6468A337136D}" type="presOf" srcId="{A4222348-6226-480F-ABED-86D890CCE803}" destId="{1C9A1DB3-B620-4E27-B2DC-76D0B4246EB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7F02EE-E7DC-434E-A59F-3B3A9E1621F2}" type="presOf" srcId="{51BC2F7D-969C-4882-9B5A-50BE9C6E0DD7}" destId="{5F8E2FEC-D456-4FB2-862D-A4D52E1135E4}" srcOrd="0" destOrd="0" presId="urn:microsoft.com/office/officeart/2005/8/layout/hierarchy6"/>
    <dgm:cxn modelId="{54122FF3-EE40-44F6-BE87-68130F3611E0}" type="presOf" srcId="{7B361283-650A-40B4-9E6E-02E00A1FF7E7}" destId="{698C79E7-55C9-4549-A34A-86FA585C3CA7}" srcOrd="0" destOrd="0" presId="urn:microsoft.com/office/officeart/2005/8/layout/hierarchy6"/>
    <dgm:cxn modelId="{B6EF00F6-84BC-4BF1-87B1-A0347B6D7351}" type="presOf" srcId="{42CBFB36-10AF-41E8-942C-6656C679976D}" destId="{9A48CF19-F5DC-457F-8FA3-46CD8BDFF3A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E18049D-D313-44AC-9D1F-1B2E276471C7}" type="presParOf" srcId="{9946BB4B-0D0D-4192-B468-E6FAAB5AE8F3}" destId="{E58077AE-8E7E-42F1-BBA1-F5C4C680E4B7}" srcOrd="0" destOrd="0" presId="urn:microsoft.com/office/officeart/2005/8/layout/hierarchy6"/>
    <dgm:cxn modelId="{0EBB83C6-79F8-4027-A20D-444E98F5B13E}" type="presParOf" srcId="{E58077AE-8E7E-42F1-BBA1-F5C4C680E4B7}" destId="{C6C008ED-C4E6-44E7-B8C1-5C57B0F9FA41}" srcOrd="0" destOrd="0" presId="urn:microsoft.com/office/officeart/2005/8/layout/hierarchy6"/>
    <dgm:cxn modelId="{1CC489FD-914C-4975-8869-51505A534CC1}" type="presParOf" srcId="{E58077AE-8E7E-42F1-BBA1-F5C4C680E4B7}" destId="{E84E345D-CA1E-4EAB-9BA9-C92B06122D8E}" srcOrd="1" destOrd="0" presId="urn:microsoft.com/office/officeart/2005/8/layout/hierarchy6"/>
    <dgm:cxn modelId="{359DC7C9-6EAA-4E3F-A916-4B2E257C7210}" type="presParOf" srcId="{E84E345D-CA1E-4EAB-9BA9-C92B06122D8E}" destId="{86F95A29-5235-422D-96EE-BAFAABAD6257}" srcOrd="0" destOrd="0" presId="urn:microsoft.com/office/officeart/2005/8/layout/hierarchy6"/>
    <dgm:cxn modelId="{758F4DCC-64C1-402F-AE84-F5EA93BEADD3}" type="presParOf" srcId="{E84E345D-CA1E-4EAB-9BA9-C92B06122D8E}" destId="{2F297B09-7C1C-4424-9901-E82569B998A9}" srcOrd="1" destOrd="0" presId="urn:microsoft.com/office/officeart/2005/8/layout/hierarchy6"/>
    <dgm:cxn modelId="{150E89DB-7972-4B0E-A20D-2DF9B7AEEA21}" type="presParOf" srcId="{2F297B09-7C1C-4424-9901-E82569B998A9}" destId="{8AA4D341-142C-42FE-98DE-66A6F20AECB5}" srcOrd="0" destOrd="0" presId="urn:microsoft.com/office/officeart/2005/8/layout/hierarchy6"/>
    <dgm:cxn modelId="{EC639DF8-5574-4834-BD49-1EE3DF0D10BA}" type="presParOf" srcId="{2F297B09-7C1C-4424-9901-E82569B998A9}" destId="{2940E683-8768-49C0-8319-79D0963B5A3F}" srcOrd="1" destOrd="0" presId="urn:microsoft.com/office/officeart/2005/8/layout/hierarchy6"/>
    <dgm:cxn modelId="{BB83C3E2-9C48-480F-BDF7-2C28D8BE4959}" type="presParOf" srcId="{2940E683-8768-49C0-8319-79D0963B5A3F}" destId="{9A48CF19-F5DC-457F-8FA3-46CD8BDFF3A0}" srcOrd="0" destOrd="0" presId="urn:microsoft.com/office/officeart/2005/8/layout/hierarchy6"/>
    <dgm:cxn modelId="{09DA865F-399F-4EEC-A532-51349CA0815B}" type="presParOf" srcId="{2940E683-8768-49C0-8319-79D0963B5A3F}" destId="{71B131CB-039A-440D-BF33-A4BA209987C5}" srcOrd="1" destOrd="0" presId="urn:microsoft.com/office/officeart/2005/8/layout/hierarchy6"/>
    <dgm:cxn modelId="{0037E1F2-F982-4E15-8279-68FA8F3ABF29}" type="presParOf" srcId="{71B131CB-039A-440D-BF33-A4BA209987C5}" destId="{11BAE7CF-A36D-446D-AF86-7DCB6102F4BD}" srcOrd="0" destOrd="0" presId="urn:microsoft.com/office/officeart/2005/8/layout/hierarchy6"/>
    <dgm:cxn modelId="{DFCB75F2-699C-43E0-BC6B-1F7C168ACF4A}" type="presParOf" srcId="{71B131CB-039A-440D-BF33-A4BA209987C5}" destId="{0F9FB6EB-1BAD-4AB5-8054-7C0668940C3E}" srcOrd="1" destOrd="0" presId="urn:microsoft.com/office/officeart/2005/8/layout/hierarchy6"/>
    <dgm:cxn modelId="{D20E9F2B-D680-4580-8590-095B03961AF4}" type="presParOf" srcId="{2940E683-8768-49C0-8319-79D0963B5A3F}" destId="{D39EC9A5-ABD9-425E-BF39-02BF191673EA}" srcOrd="2" destOrd="0" presId="urn:microsoft.com/office/officeart/2005/8/layout/hierarchy6"/>
    <dgm:cxn modelId="{6EB36D6C-6289-4100-BCAE-A5102C0B4CA7}" type="presParOf" srcId="{2940E683-8768-49C0-8319-79D0963B5A3F}" destId="{1B5EDEE8-B4F6-4B76-97A6-BB3AA7030EAA}" srcOrd="3" destOrd="0" presId="urn:microsoft.com/office/officeart/2005/8/layout/hierarchy6"/>
    <dgm:cxn modelId="{7EB05F82-8724-4222-A390-B1514691E848}" type="presParOf" srcId="{1B5EDEE8-B4F6-4B76-97A6-BB3AA7030EAA}" destId="{5F8E2FEC-D456-4FB2-862D-A4D52E1135E4}" srcOrd="0" destOrd="0" presId="urn:microsoft.com/office/officeart/2005/8/layout/hierarchy6"/>
    <dgm:cxn modelId="{E66FA84B-CD64-4396-8BD3-7690297E7AF8}" type="presParOf" srcId="{1B5EDEE8-B4F6-4B76-97A6-BB3AA7030EAA}" destId="{300591B9-0C46-4E44-AF53-4C197816EFEB}" srcOrd="1" destOrd="0" presId="urn:microsoft.com/office/officeart/2005/8/layout/hierarchy6"/>
    <dgm:cxn modelId="{DD9B5CC8-8E04-4B3C-948C-967E10FB09F5}" type="presParOf" srcId="{2940E683-8768-49C0-8319-79D0963B5A3F}" destId="{F8931B6D-A274-4A3F-BCB5-4E2F9E1A5FBA}" srcOrd="4" destOrd="0" presId="urn:microsoft.com/office/officeart/2005/8/layout/hierarchy6"/>
    <dgm:cxn modelId="{4C79829E-2CBF-4429-9287-C1F105800C1F}" type="presParOf" srcId="{2940E683-8768-49C0-8319-79D0963B5A3F}" destId="{8274585B-B690-4CDB-A1B0-E3B9D2950808}" srcOrd="5" destOrd="0" presId="urn:microsoft.com/office/officeart/2005/8/layout/hierarchy6"/>
    <dgm:cxn modelId="{F2778677-2EB3-4DDC-85C8-D002DB58F1EA}" type="presParOf" srcId="{8274585B-B690-4CDB-A1B0-E3B9D2950808}" destId="{FBCC1C66-4B77-43E1-A1C0-BB951DC2F8E7}" srcOrd="0" destOrd="0" presId="urn:microsoft.com/office/officeart/2005/8/layout/hierarchy6"/>
    <dgm:cxn modelId="{6A70D505-BE9A-4A6E-986D-1D6E7FCC995B}" type="presParOf" srcId="{8274585B-B690-4CDB-A1B0-E3B9D2950808}" destId="{2AED315B-FB95-49C8-873D-DF470A8191FF}" srcOrd="1" destOrd="0" presId="urn:microsoft.com/office/officeart/2005/8/layout/hierarchy6"/>
    <dgm:cxn modelId="{85A02921-5295-451E-88CA-8DA59F00738B}" type="presParOf" srcId="{2940E683-8768-49C0-8319-79D0963B5A3F}" destId="{698C79E7-55C9-4549-A34A-86FA585C3CA7}" srcOrd="6" destOrd="0" presId="urn:microsoft.com/office/officeart/2005/8/layout/hierarchy6"/>
    <dgm:cxn modelId="{C2DC71BA-90BA-41D0-B4DC-4A3D41720053}" type="presParOf" srcId="{2940E683-8768-49C0-8319-79D0963B5A3F}" destId="{956E9603-98E5-4234-9DED-CE2E85F07CCD}" srcOrd="7" destOrd="0" presId="urn:microsoft.com/office/officeart/2005/8/layout/hierarchy6"/>
    <dgm:cxn modelId="{58E2631D-6153-48AB-A44C-814D8067A461}" type="presParOf" srcId="{956E9603-98E5-4234-9DED-CE2E85F07CCD}" destId="{14A238C9-CC68-477E-A3AB-640158A35EE5}" srcOrd="0" destOrd="0" presId="urn:microsoft.com/office/officeart/2005/8/layout/hierarchy6"/>
    <dgm:cxn modelId="{27F6B97D-FD63-409B-84E9-9FF9325C5AB8}" type="presParOf" srcId="{956E9603-98E5-4234-9DED-CE2E85F07CCD}" destId="{09A66573-0F14-4D99-889B-53C98C0B0C0A}" srcOrd="1" destOrd="0" presId="urn:microsoft.com/office/officeart/2005/8/layout/hierarchy6"/>
    <dgm:cxn modelId="{4B09F1A8-5E6F-43CC-B8EC-7A7BFBC4A854}" type="presParOf" srcId="{E84E345D-CA1E-4EAB-9BA9-C92B06122D8E}" destId="{BCE54729-C23D-460A-B6D9-5B0F7AAAE094}" srcOrd="2" destOrd="0" presId="urn:microsoft.com/office/officeart/2005/8/layout/hierarchy6"/>
    <dgm:cxn modelId="{DA52EFE1-FD89-444C-997C-59EFF1F6D29B}" type="presParOf" srcId="{E84E345D-CA1E-4EAB-9BA9-C92B06122D8E}" destId="{89FF5C42-770A-400D-9FCE-12E0B7CF09F0}" srcOrd="3" destOrd="0" presId="urn:microsoft.com/office/officeart/2005/8/layout/hierarchy6"/>
    <dgm:cxn modelId="{63908F1C-2AE3-4B1C-B9A1-92CE820279AB}" type="presParOf" srcId="{89FF5C42-770A-400D-9FCE-12E0B7CF09F0}" destId="{B35A15AA-AFED-4623-8F52-BB5DB86C9DDB}" srcOrd="0" destOrd="0" presId="urn:microsoft.com/office/officeart/2005/8/layout/hierarchy6"/>
    <dgm:cxn modelId="{4F737C62-EA76-408F-B49C-7CE888FD62E2}" type="presParOf" srcId="{89FF5C42-770A-400D-9FCE-12E0B7CF09F0}" destId="{76F2631A-4280-481D-B7AD-BB5EABC77E4E}" srcOrd="1" destOrd="0" presId="urn:microsoft.com/office/officeart/2005/8/layout/hierarchy6"/>
    <dgm:cxn modelId="{ECB44D29-A0F6-4580-A0FE-01027C2C2A16}" type="presParOf" srcId="{E84E345D-CA1E-4EAB-9BA9-C92B06122D8E}" destId="{9F588786-1845-44DC-9CE4-35ED2A78623B}" srcOrd="4" destOrd="0" presId="urn:microsoft.com/office/officeart/2005/8/layout/hierarchy6"/>
    <dgm:cxn modelId="{81523927-DB50-49DA-B481-2BE2B1F13640}" type="presParOf" srcId="{E84E345D-CA1E-4EAB-9BA9-C92B06122D8E}" destId="{985398EE-BB61-4747-A4E2-290A826D0AB8}" srcOrd="5" destOrd="0" presId="urn:microsoft.com/office/officeart/2005/8/layout/hierarchy6"/>
    <dgm:cxn modelId="{9E687137-2DF9-4F47-A8FE-0DFDD5452B9E}" type="presParOf" srcId="{985398EE-BB61-4747-A4E2-290A826D0AB8}" destId="{1C9A1DB3-B620-4E27-B2DC-76D0B4246EBA}" srcOrd="0" destOrd="0" presId="urn:microsoft.com/office/officeart/2005/8/layout/hierarchy6"/>
    <dgm:cxn modelId="{9731DCCF-9602-469E-A378-E511E80EEA74}" type="presParOf" srcId="{985398EE-BB61-4747-A4E2-290A826D0AB8}" destId="{9ED2CB95-FC2B-4DEE-9277-DCB7DDC0437D}" srcOrd="1" destOrd="0" presId="urn:microsoft.com/office/officeart/2005/8/layout/hierarchy6"/>
    <dgm:cxn modelId="{0C95229E-B57B-40CB-BFB5-1D7A22508ECC}" type="presParOf" srcId="{E84E345D-CA1E-4EAB-9BA9-C92B06122D8E}" destId="{92CC6E24-E40E-45B6-9562-CC905BD5B4BC}" srcOrd="6" destOrd="0" presId="urn:microsoft.com/office/officeart/2005/8/layout/hierarchy6"/>
    <dgm:cxn modelId="{D03D3FD5-BA8D-4B4A-BA1F-D2726568140B}" type="presParOf" srcId="{E84E345D-CA1E-4EAB-9BA9-C92B06122D8E}" destId="{B09F2125-1E5B-4011-A038-E5B8AD65E9E6}" srcOrd="7" destOrd="0" presId="urn:microsoft.com/office/officeart/2005/8/layout/hierarchy6"/>
    <dgm:cxn modelId="{29C6D282-87F5-40A3-9451-BA78EADF7CFB}" type="presParOf" srcId="{B09F2125-1E5B-4011-A038-E5B8AD65E9E6}" destId="{14A4B9B4-3D5F-4C84-BC6F-411760D22703}" srcOrd="0" destOrd="0" presId="urn:microsoft.com/office/officeart/2005/8/layout/hierarchy6"/>
    <dgm:cxn modelId="{A898ECF1-6199-4309-A382-42C468E00A33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5665201" y="239054"/>
          <a:ext cx="1450575" cy="9670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Noun Phrase</a:t>
          </a:r>
        </a:p>
      </dsp:txBody>
      <dsp:txXfrm>
        <a:off x="5693525" y="267378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3561867" y="1206104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836579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Noun</a:t>
          </a:r>
        </a:p>
      </dsp:txBody>
      <dsp:txXfrm>
        <a:off x="2864903" y="1621248"/>
        <a:ext cx="1393927" cy="910402"/>
      </dsp:txXfrm>
    </dsp:sp>
    <dsp:sp modelId="{9A48CF19-F5DC-457F-8FA3-46CD8BDFF3A0}">
      <dsp:nvSpPr>
        <dsp:cNvPr id="0" name=""/>
        <dsp:cNvSpPr/>
      </dsp:nvSpPr>
      <dsp:spPr>
        <a:xfrm>
          <a:off x="733245" y="2559975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957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</a:t>
          </a:r>
        </a:p>
      </dsp:txBody>
      <dsp:txXfrm>
        <a:off x="36281" y="2975119"/>
        <a:ext cx="1393927" cy="910402"/>
      </dsp:txXfrm>
    </dsp:sp>
    <dsp:sp modelId="{D39EC9A5-ABD9-425E-BF39-02BF191673EA}">
      <dsp:nvSpPr>
        <dsp:cNvPr id="0" name=""/>
        <dsp:cNvSpPr/>
      </dsp:nvSpPr>
      <dsp:spPr>
        <a:xfrm>
          <a:off x="2618993" y="2559975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1893705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Common noun</a:t>
          </a:r>
        </a:p>
      </dsp:txBody>
      <dsp:txXfrm>
        <a:off x="1922029" y="2975119"/>
        <a:ext cx="1393927" cy="910402"/>
      </dsp:txXfrm>
    </dsp:sp>
    <dsp:sp modelId="{F8931B6D-A274-4A3F-BCB5-4E2F9E1A5FBA}">
      <dsp:nvSpPr>
        <dsp:cNvPr id="0" name=""/>
        <dsp:cNvSpPr/>
      </dsp:nvSpPr>
      <dsp:spPr>
        <a:xfrm>
          <a:off x="3561867" y="2559975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779453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Abstract noun</a:t>
          </a:r>
        </a:p>
      </dsp:txBody>
      <dsp:txXfrm>
        <a:off x="3807777" y="2975119"/>
        <a:ext cx="1393927" cy="910402"/>
      </dsp:txXfrm>
    </dsp:sp>
    <dsp:sp modelId="{698C79E7-55C9-4549-A34A-86FA585C3CA7}">
      <dsp:nvSpPr>
        <dsp:cNvPr id="0" name=""/>
        <dsp:cNvSpPr/>
      </dsp:nvSpPr>
      <dsp:spPr>
        <a:xfrm>
          <a:off x="3561867" y="2559975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5665201" y="2946795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Collective nouns</a:t>
          </a:r>
        </a:p>
      </dsp:txBody>
      <dsp:txXfrm>
        <a:off x="5693525" y="2975119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5447614" y="1206104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722327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Pronoun</a:t>
          </a:r>
        </a:p>
      </dsp:txBody>
      <dsp:txXfrm>
        <a:off x="4750651" y="1621248"/>
        <a:ext cx="1393927" cy="910402"/>
      </dsp:txXfrm>
    </dsp:sp>
    <dsp:sp modelId="{9F588786-1845-44DC-9CE4-35ED2A78623B}">
      <dsp:nvSpPr>
        <dsp:cNvPr id="0" name=""/>
        <dsp:cNvSpPr/>
      </dsp:nvSpPr>
      <dsp:spPr>
        <a:xfrm>
          <a:off x="6390488" y="1206104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608075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Adjective</a:t>
          </a:r>
        </a:p>
      </dsp:txBody>
      <dsp:txXfrm>
        <a:off x="6636399" y="1621248"/>
        <a:ext cx="1393927" cy="910402"/>
      </dsp:txXfrm>
    </dsp:sp>
    <dsp:sp modelId="{92CC6E24-E40E-45B6-9562-CC905BD5B4BC}">
      <dsp:nvSpPr>
        <dsp:cNvPr id="0" name=""/>
        <dsp:cNvSpPr/>
      </dsp:nvSpPr>
      <dsp:spPr>
        <a:xfrm>
          <a:off x="6390488" y="1206104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493823" y="1592924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Determiners</a:t>
          </a:r>
        </a:p>
      </dsp:txBody>
      <dsp:txXfrm>
        <a:off x="8522147" y="1621248"/>
        <a:ext cx="1393927" cy="910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93523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87695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07600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05575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63784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0030984"/>
              </p:ext>
            </p:extLst>
          </p:nvPr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common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 are general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9888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41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066970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9440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521834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27742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7753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Microsoft Office PowerPoint</Application>
  <PresentationFormat>Widescreen</PresentationFormat>
  <Paragraphs>304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2025-12-22T10:08:23Z</dcterms:modified>
</cp:coreProperties>
</file>