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2"/>
  </p:notesMasterIdLst>
  <p:sldIdLst>
    <p:sldId id="377" r:id="rId2"/>
    <p:sldId id="444" r:id="rId3"/>
    <p:sldId id="457" r:id="rId4"/>
    <p:sldId id="445" r:id="rId5"/>
    <p:sldId id="446" r:id="rId6"/>
    <p:sldId id="447" r:id="rId7"/>
    <p:sldId id="448" r:id="rId8"/>
    <p:sldId id="449" r:id="rId9"/>
    <p:sldId id="477" r:id="rId10"/>
    <p:sldId id="452" r:id="rId11"/>
    <p:sldId id="458" r:id="rId12"/>
    <p:sldId id="451" r:id="rId13"/>
    <p:sldId id="478" r:id="rId14"/>
    <p:sldId id="459" r:id="rId15"/>
    <p:sldId id="460" r:id="rId16"/>
    <p:sldId id="461" r:id="rId17"/>
    <p:sldId id="462" r:id="rId18"/>
    <p:sldId id="463" r:id="rId19"/>
    <p:sldId id="464" r:id="rId20"/>
    <p:sldId id="479" r:id="rId21"/>
    <p:sldId id="480" r:id="rId22"/>
    <p:sldId id="409" r:id="rId23"/>
    <p:sldId id="434" r:id="rId24"/>
    <p:sldId id="435" r:id="rId25"/>
    <p:sldId id="436" r:id="rId26"/>
    <p:sldId id="450" r:id="rId27"/>
    <p:sldId id="453" r:id="rId28"/>
    <p:sldId id="465" r:id="rId29"/>
    <p:sldId id="466" r:id="rId30"/>
    <p:sldId id="456" r:id="rId31"/>
  </p:sldIdLst>
  <p:sldSz cx="12192000" cy="6858000"/>
  <p:notesSz cx="6858000" cy="9144000"/>
  <p:embeddedFontLst>
    <p:embeddedFont>
      <p:font typeface="Andika" panose="02000000000000000000" pitchFamily="2" charset="0"/>
      <p:regular r:id="rId33"/>
      <p:bold r:id="rId34"/>
      <p:italic r:id="rId35"/>
      <p:boldItalic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FEB1DCA-B485-4E64-81F4-E76ACFFC9BC4}" v="58" dt="2025-07-24T12:32:41.0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mailto:hello@emile-education.co.uk?subject=Feedback%20on%20Grammar%20Scheme%20of%20Work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&#10;&#10;Description automatically generated">
            <a:extLst>
              <a:ext uri="{FF2B5EF4-FFF2-40B4-BE49-F238E27FC236}">
                <a16:creationId xmlns:a16="http://schemas.microsoft.com/office/drawing/2014/main" id="{B902CD5E-0F19-1EED-8291-6A9BCA5E4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picture containing flag&#10;&#10;Description automatically generated">
            <a:extLst>
              <a:ext uri="{FF2B5EF4-FFF2-40B4-BE49-F238E27FC236}">
                <a16:creationId xmlns:a16="http://schemas.microsoft.com/office/drawing/2014/main" id="{118AD9D6-673A-4E8C-B4D9-3B29B6735E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596"/>
            <a:ext cx="10515600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>
                <a:solidFill>
                  <a:schemeClr val="bg1"/>
                </a:solidFill>
              </a:rPr>
              <a:t> How to Use this </a:t>
            </a:r>
            <a:r>
              <a:rPr lang="en-GB" b="1" err="1">
                <a:solidFill>
                  <a:schemeClr val="bg1"/>
                </a:solidFill>
              </a:rPr>
              <a:t>Powerpoint</a:t>
            </a:r>
            <a:endParaRPr lang="en-GB" b="1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6225" y="1608755"/>
            <a:ext cx="10039547" cy="4859847"/>
          </a:xfrm>
          <a:prstGeom prst="roundRect">
            <a:avLst/>
          </a:prstGeom>
          <a:solidFill>
            <a:srgbClr val="EF8023"/>
          </a:solidFill>
        </p:spPr>
        <p:txBody>
          <a:bodyPr lIns="360000" tIns="216000" rIns="360000" bIns="144000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</a:t>
            </a:r>
            <a:r>
              <a:rPr lang="en-GB" dirty="0" err="1">
                <a:solidFill>
                  <a:schemeClr val="bg1"/>
                </a:solidFill>
              </a:rPr>
              <a:t>Powerpoint</a:t>
            </a:r>
            <a:r>
              <a:rPr lang="en-GB" dirty="0">
                <a:solidFill>
                  <a:schemeClr val="bg1"/>
                </a:solidFill>
              </a:rPr>
              <a:t>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u="sng" dirty="0">
                <a:solidFill>
                  <a:schemeClr val="bg1"/>
                </a:solidFill>
              </a:rPr>
              <a:t>To open this in Slide Show mode, </a:t>
            </a:r>
            <a:r>
              <a:rPr lang="en-GB" sz="2400" i="1" u="sng" dirty="0">
                <a:solidFill>
                  <a:schemeClr val="bg1"/>
                </a:solidFill>
              </a:rPr>
              <a:t>please</a:t>
            </a:r>
            <a:r>
              <a:rPr lang="en-GB" i="1" u="sng" dirty="0">
                <a:solidFill>
                  <a:schemeClr val="bg1"/>
                </a:solidFill>
              </a:rPr>
              <a:t> click “Slide Show” on the menu above and then “From Beginning”.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Thank you from the Emile Team.</a:t>
            </a:r>
          </a:p>
          <a:p>
            <a:pPr marL="0" indent="0" algn="ctr">
              <a:buNone/>
            </a:pPr>
            <a:r>
              <a:rPr lang="en-GB" sz="1700" dirty="0">
                <a:solidFill>
                  <a:schemeClr val="bg1"/>
                </a:solidFill>
              </a:rPr>
              <a:t>If you have any feedback, or would just like to say “hello”, please email us at: </a:t>
            </a:r>
            <a:r>
              <a:rPr lang="en-GB" sz="1700" dirty="0">
                <a:solidFill>
                  <a:schemeClr val="bg1"/>
                </a:solidFill>
                <a:hlinkClick r:id="rId4"/>
              </a:rPr>
              <a:t>hello@emile-education.com</a:t>
            </a:r>
            <a:r>
              <a:rPr lang="en-GB" dirty="0">
                <a:solidFill>
                  <a:schemeClr val="bg1"/>
                </a:solidFill>
                <a:hlinkClick r:id="rId4"/>
              </a:rPr>
              <a:t> 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5062" y="390426"/>
            <a:ext cx="2092311" cy="739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334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B69D02-1FF4-4CC8-7856-C064FC2F25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202AD3-611B-ABC6-1634-D21F7B4BD6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A97B2DB-3EA1-C7F6-3553-C83346627E3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952CEBB-BB71-B29D-5016-AACE4AABFC5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35080BF-2060-9163-E944-34B3D20D0C0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1A6CEEC-6571-D147-B62C-C7F4D6AC501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CAEB8B-43D8-4734-06D7-A7003CBEF49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80C040A-E51E-B97B-A33E-5F9E1AACAB9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45388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91395B-4BC4-AA5A-82EF-EAAC5E9EC0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B17EC07-F475-A45E-C87F-98C6BF8BB2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7B31EF-DB31-8C31-2FDE-FF4DEF3E75D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6E35C98-2FAF-1B99-70AC-EBCF1128626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0CA1CF-DFB8-8D16-E373-E74FA7162FA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B74E1B3-5C85-5EEB-851B-8348C02C044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60AE4B0-4096-2BE1-382D-8B6AF18EB30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F0AFD41-2D11-E6F6-0034-4376F51C50F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8931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63FF2-9C48-CCE4-17E9-26B3E4BD61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0F94B9F-A792-6294-8F2F-73286D21F4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25687C4-04D7-FA6D-E27E-35E2AAADCBA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5269788-BAD9-E211-138F-81734D7F5F7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A3F911E-8042-8E96-C0EE-D665C9406ED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28D2376-C53C-556B-5073-BDD0DF9973E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D64743-C3E2-3EDF-672F-9CE66BA8F0C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213FECE-14E7-153B-830A-94B4D2F3AAE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29354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EDCA7C-F2D5-A86F-0246-C4403DBFF1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383B21F-7157-1552-AE82-F17B4B9BD4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9D96725-5EE4-667E-4F0B-899678EE83B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571785D-B715-B407-4368-18F081A9FFA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CB593B-312D-F512-FEF4-C9FF0BEE5DA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DAE136F-6567-E3E8-7171-9B62680CDB0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60EDC78-B8FB-9D30-F061-72D01201668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b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6C2653-6C2F-C7F3-3A58-537C419E345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4372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6BD442-998B-5FC6-0378-25B3C8BFA2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693EB85-EE43-75D7-8DD6-06F42F62A6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6CADD9-B2B3-810C-8898-9C1A5440709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7AF8C0-7F1C-0BC6-C75A-F84F2D63AA1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8AB5873-24B2-7A25-B69E-3235A0BC19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FC062D4-AF4B-AA68-3E50-9DF6F226A68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7D16A53-9223-AEB6-6BCE-37C0C6A7192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b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C8582B0-F2AC-B310-FACA-FF64EE1978A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3309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828CE8-C33D-13AE-73FE-9B3B6217C6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CC6A435-B860-2459-C0C6-6A053C8C78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31F3800-3B5F-38E9-2D19-DB0DF0599BB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CE56984-2985-4285-B15F-12FD692B682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AD5F301-E4D6-6439-4BA3-C9ED0D31454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7248C90-6ABD-4062-21BF-7F56BAD2C7A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83A874F-00EC-1525-6762-65AFA5529E2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6E502EF-964D-54D9-A832-4F8C32AA838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43545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1CCE49-7F06-0C40-17B2-1E77A3D177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6C3ADD8-B962-AC99-1098-32EEBD1C2F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4C16659-D93A-CB93-ACD2-BD01A5959FC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6FBF161-B849-6B0A-759A-BE7577AD101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954353-D41A-FD48-5C55-52938B44575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24FB645-623B-4D51-E2DD-F6DE9051EBD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E7C8EF2-4A95-3917-8951-909331B9489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wasting the ship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7CD3106-AAE1-3716-C027-FA35CD659BC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75081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1A22E-A3BB-419F-9689-445AD91873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1F85BE4-77AA-3936-2EFD-CF04525BB9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BE9B737-BC14-35BE-982D-0997F199153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50D616-A77C-EE96-E381-0FA2A18B6E4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C59C7F2-88D6-1952-CF90-F7D09F2DC2F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C05992F-5D74-3158-58E1-B685298DCDD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3CAA147-1E93-B143-C8FC-3F4DFE0F58A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wasting the ship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power trying to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DE788EE-9E02-C288-AF0C-A8FFF60169E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53291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7CA14B-EC78-147F-0FDB-890CD7296B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CE28D69-814C-2208-B72C-BC034B43E4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B583AC-1AC1-10B3-F6BF-B205B479472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442372E-595D-7039-DF23-E462F2C6FE9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45E18E-1B78-7B46-2387-0DD2759525E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730DF7B-9582-A58C-89A9-AAA82A347BF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EF2DE3-37DB-00CF-D68E-3DC7AC689DF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wasting the ship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power trying to stop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me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D6C7CCA-258B-A2BA-6193-58A70ED93D2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34393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23838" y="434170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>
                <a:solidFill>
                  <a:schemeClr val="bg1"/>
                </a:solidFill>
                <a:ea typeface="Andika"/>
                <a:cs typeface="Andika"/>
              </a:rPr>
              <a:t>Scrambler carefully collects the  powerful  gems from the secret cave.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281112" y="6114245"/>
            <a:ext cx="973455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10158059" y="5388469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6977809" y="541165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058018" y="539529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6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335103" y="6100762"/>
            <a:ext cx="9704372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57C278E-31CD-C374-695A-9F2412DC84DD}"/>
              </a:ext>
            </a:extLst>
          </p:cNvPr>
          <p:cNvSpPr txBox="1">
            <a:spLocks/>
          </p:cNvSpPr>
          <p:nvPr/>
        </p:nvSpPr>
        <p:spPr>
          <a:xfrm>
            <a:off x="6608749" y="335110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4C74ED-C7B4-1D74-AB73-A1B700BE0DC2}"/>
              </a:ext>
            </a:extLst>
          </p:cNvPr>
          <p:cNvSpPr txBox="1">
            <a:spLocks/>
          </p:cNvSpPr>
          <p:nvPr/>
        </p:nvSpPr>
        <p:spPr>
          <a:xfrm>
            <a:off x="247651" y="437028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F3513E2F-BD3E-C5A2-9CE6-4A037DE8C4EA}"/>
              </a:ext>
            </a:extLst>
          </p:cNvPr>
          <p:cNvSpPr/>
          <p:nvPr/>
        </p:nvSpPr>
        <p:spPr>
          <a:xfrm rot="16200000">
            <a:off x="10181872" y="5417044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E7C598C-86A0-D382-739D-9648A5B75AA9}"/>
              </a:ext>
            </a:extLst>
          </p:cNvPr>
          <p:cNvSpPr/>
          <p:nvPr/>
        </p:nvSpPr>
        <p:spPr>
          <a:xfrm rot="16200000">
            <a:off x="7046468" y="5395383"/>
            <a:ext cx="108315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A1731EB-AB87-4997-902C-32874A7725D8}"/>
              </a:ext>
            </a:extLst>
          </p:cNvPr>
          <p:cNvSpPr/>
          <p:nvPr/>
        </p:nvSpPr>
        <p:spPr>
          <a:xfrm rot="5400000">
            <a:off x="7199127" y="4156370"/>
            <a:ext cx="774108" cy="22860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1081831" y="542387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10081157" y="5391173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927078" y="543087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21" grpId="0" animBg="1"/>
      <p:bldP spid="19" grpId="0" animBg="1"/>
      <p:bldP spid="9" grpId="0" animBg="1"/>
      <p:bldP spid="2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258B24C-6C39-9820-C4BB-617DA5C065D0}"/>
              </a:ext>
            </a:extLst>
          </p:cNvPr>
          <p:cNvSpPr txBox="1">
            <a:spLocks/>
          </p:cNvSpPr>
          <p:nvPr/>
        </p:nvSpPr>
        <p:spPr>
          <a:xfrm>
            <a:off x="223838" y="434170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7148512" y="6101543"/>
            <a:ext cx="392430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7029886" y="5419696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1216745" y="5454966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806106" y="614852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DB37C4EB-6262-02E9-F2BA-757A7A3DFE8B}"/>
              </a:ext>
            </a:extLst>
          </p:cNvPr>
          <p:cNvSpPr/>
          <p:nvPr/>
        </p:nvSpPr>
        <p:spPr>
          <a:xfrm rot="16200000">
            <a:off x="10025474" y="5419694"/>
            <a:ext cx="1160149" cy="16892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8" grpId="0" animBg="1"/>
      <p:bldP spid="20" grpId="0" animBg="1"/>
      <p:bldP spid="22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CD1C05-B24D-84D1-F11B-F8DC96095F0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533775" y="5104305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779109" y="42948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80C8594-253B-D973-7862-8ADD30D526F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50021F8-A4FD-451A-596A-909B71FE95B8}"/>
              </a:ext>
            </a:extLst>
          </p:cNvPr>
          <p:cNvSpPr txBox="1">
            <a:spLocks/>
          </p:cNvSpPr>
          <p:nvPr/>
        </p:nvSpPr>
        <p:spPr>
          <a:xfrm>
            <a:off x="3533775" y="5104305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6C006A43-681C-52E1-E214-A26C1BA83220}"/>
              </a:ext>
            </a:extLst>
          </p:cNvPr>
          <p:cNvSpPr/>
          <p:nvPr/>
        </p:nvSpPr>
        <p:spPr>
          <a:xfrm rot="16200000">
            <a:off x="3779109" y="42948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3428999" y="263741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A42B7D4-0FE4-9B9E-107E-F3CF07AA2AD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“carefully”?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1828168" y="4990621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2643925" y="4203835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4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CF19FE-B852-A132-9323-9EC5A83A90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0146757-22CE-944F-658A-D16536FADE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35B11BB-F8F1-B348-C09C-BEC9274FF2B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D0B69E2-4BD5-ECBF-0F3A-7578AB0679B2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9231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“ powerful ”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“secret”?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1FDDAC-920A-85CE-1598-448C4DEDF70F}"/>
              </a:ext>
            </a:extLst>
          </p:cNvPr>
          <p:cNvSpPr txBox="1">
            <a:spLocks/>
          </p:cNvSpPr>
          <p:nvPr/>
        </p:nvSpPr>
        <p:spPr>
          <a:xfrm>
            <a:off x="5886450" y="4907046"/>
            <a:ext cx="4229099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C9F7377-EBCB-7CC2-D4A5-D5ECD3BB98A2}"/>
              </a:ext>
            </a:extLst>
          </p:cNvPr>
          <p:cNvSpPr/>
          <p:nvPr/>
        </p:nvSpPr>
        <p:spPr>
          <a:xfrm rot="16200000">
            <a:off x="5695516" y="423241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8E8EE13B-A0E1-CEBA-8BBB-23AE91F8E4B0}"/>
              </a:ext>
            </a:extLst>
          </p:cNvPr>
          <p:cNvSpPr/>
          <p:nvPr/>
        </p:nvSpPr>
        <p:spPr>
          <a:xfrm rot="16200000">
            <a:off x="9060723" y="423241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677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3E80A-86BD-6A6D-90F4-1DFD81B43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12C2B2-E29A-BADC-F4AB-82874CE9D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7258387-EED7-A523-AC16-3EA5B6E3A82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DBFDDD-1B69-895E-0869-2AE3C7914E9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“from”?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966AC8-0D20-9343-3CD3-4B99FCA75825}"/>
              </a:ext>
            </a:extLst>
          </p:cNvPr>
          <p:cNvSpPr txBox="1">
            <a:spLocks/>
          </p:cNvSpPr>
          <p:nvPr/>
        </p:nvSpPr>
        <p:spPr>
          <a:xfrm>
            <a:off x="6877094" y="4995623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0450065-1989-CF2D-CFA1-2BB2992A924D}"/>
              </a:ext>
            </a:extLst>
          </p:cNvPr>
          <p:cNvSpPr/>
          <p:nvPr/>
        </p:nvSpPr>
        <p:spPr>
          <a:xfrm rot="16200000">
            <a:off x="7692851" y="4203835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558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2F4E29-CD9E-2DB1-149C-CD788492D9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AB64DB-9D2B-0E66-097E-A36328932C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32EB905-8921-B815-ABB9-25D39C56905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EE147AC-7793-DF27-D0BB-5B173C35759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A3B4164-B1CE-F9A8-B56C-B325B79EA2A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DB7B05E-B86B-0C80-6083-385C25F922F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crew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explorers.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9F35C43-E6E7-5CD6-AD08-C3E5AAE8B58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6B988AB-5ED3-C3B1-5E7D-42B038DBB17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657508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04ADE4F-F4A3-ADD6-015E-08723D2A52F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3000060" y="1683618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5400000">
            <a:off x="3938875" y="2694331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397661" y="1695184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142981" y="2730605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16200000">
            <a:off x="7048001" y="4095947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6149664" y="4712947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16200000">
            <a:off x="10053848" y="4080903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9986016" y="4697410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3182EE1-A86D-B1D2-D16E-3189724D6F0E}"/>
              </a:ext>
            </a:extLst>
          </p:cNvPr>
          <p:cNvSpPr txBox="1">
            <a:spLocks/>
          </p:cNvSpPr>
          <p:nvPr/>
        </p:nvSpPr>
        <p:spPr>
          <a:xfrm>
            <a:off x="9273859" y="1650731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1677511-A3F5-0D39-C4BD-AB63A4250427}"/>
              </a:ext>
            </a:extLst>
          </p:cNvPr>
          <p:cNvSpPr/>
          <p:nvPr/>
        </p:nvSpPr>
        <p:spPr>
          <a:xfrm rot="5400000">
            <a:off x="9177401" y="2733137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2A45673C-95A9-1D46-BD56-6E5A37D1A28D}"/>
              </a:ext>
            </a:extLst>
          </p:cNvPr>
          <p:cNvSpPr/>
          <p:nvPr/>
        </p:nvSpPr>
        <p:spPr>
          <a:xfrm rot="5400000">
            <a:off x="7634846" y="262527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BD87E72-743F-D93B-47BB-A98A84782E2A}"/>
              </a:ext>
            </a:extLst>
          </p:cNvPr>
          <p:cNvSpPr txBox="1">
            <a:spLocks/>
          </p:cNvSpPr>
          <p:nvPr/>
        </p:nvSpPr>
        <p:spPr>
          <a:xfrm>
            <a:off x="6998435" y="1642033"/>
            <a:ext cx="1937593" cy="6365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7B6A0FE-EF45-D3D2-B5CB-417D23D4F12A}"/>
              </a:ext>
            </a:extLst>
          </p:cNvPr>
          <p:cNvSpPr txBox="1">
            <a:spLocks/>
          </p:cNvSpPr>
          <p:nvPr/>
        </p:nvSpPr>
        <p:spPr>
          <a:xfrm>
            <a:off x="1562486" y="4645963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B3AE7E72-443B-82F3-368A-2B766AD843AC}"/>
              </a:ext>
            </a:extLst>
          </p:cNvPr>
          <p:cNvSpPr/>
          <p:nvPr/>
        </p:nvSpPr>
        <p:spPr>
          <a:xfrm rot="16200000">
            <a:off x="2393074" y="4084048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7FC967FE-6641-A375-1F66-468812E435F4}"/>
              </a:ext>
            </a:extLst>
          </p:cNvPr>
          <p:cNvSpPr/>
          <p:nvPr/>
        </p:nvSpPr>
        <p:spPr>
          <a:xfrm rot="16200000">
            <a:off x="4863981" y="4057480"/>
            <a:ext cx="1070926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2A797F2-2821-3197-E858-C568F6D3154F}"/>
              </a:ext>
            </a:extLst>
          </p:cNvPr>
          <p:cNvSpPr txBox="1">
            <a:spLocks/>
          </p:cNvSpPr>
          <p:nvPr/>
        </p:nvSpPr>
        <p:spPr>
          <a:xfrm>
            <a:off x="3956060" y="4703156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8EA1BDFA-3EBC-C7E4-03B7-3DCB592EA990}"/>
              </a:ext>
            </a:extLst>
          </p:cNvPr>
          <p:cNvSpPr txBox="1">
            <a:spLocks/>
          </p:cNvSpPr>
          <p:nvPr/>
        </p:nvSpPr>
        <p:spPr>
          <a:xfrm>
            <a:off x="5182219" y="1695184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3850CF52-8572-34C9-F556-5FCD82BC228A}"/>
              </a:ext>
            </a:extLst>
          </p:cNvPr>
          <p:cNvSpPr/>
          <p:nvPr/>
        </p:nvSpPr>
        <p:spPr>
          <a:xfrm rot="5400000">
            <a:off x="5576521" y="2654631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054EE499-931A-0C27-C8B1-8B0B68089106}"/>
              </a:ext>
            </a:extLst>
          </p:cNvPr>
          <p:cNvSpPr/>
          <p:nvPr/>
        </p:nvSpPr>
        <p:spPr>
          <a:xfrm rot="16200000">
            <a:off x="8530594" y="4069046"/>
            <a:ext cx="1070926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91B1BE24-67EB-2A4C-259B-08B1EA3BBE60}"/>
              </a:ext>
            </a:extLst>
          </p:cNvPr>
          <p:cNvSpPr txBox="1">
            <a:spLocks/>
          </p:cNvSpPr>
          <p:nvPr/>
        </p:nvSpPr>
        <p:spPr>
          <a:xfrm>
            <a:off x="7907692" y="4704995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9" grpId="0" animBg="1"/>
      <p:bldP spid="19" grpId="0" animBg="1"/>
      <p:bldP spid="24" grpId="0" animBg="1"/>
      <p:bldP spid="9" grpId="0" animBg="1"/>
      <p:bldP spid="11" grpId="0" animBg="1"/>
      <p:bldP spid="6" grpId="0" animBg="1"/>
      <p:bldP spid="14" grpId="0" animBg="1"/>
      <p:bldP spid="18" grpId="0" animBg="1"/>
      <p:bldP spid="20" grpId="0" animBg="1"/>
      <p:bldP spid="23" grpId="0" animBg="1"/>
      <p:bldP spid="25" grpId="0" animBg="1"/>
      <p:bldP spid="26" grpId="0" animBg="1"/>
      <p:bldP spid="27" grpId="0" animBg="1"/>
      <p:bldP spid="31" grpId="0" animBg="1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crew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3904</Words>
  <Application>Microsoft Office PowerPoint</Application>
  <PresentationFormat>Widescreen</PresentationFormat>
  <Paragraphs>474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3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2025-12-22T10:08:33Z</dcterms:modified>
</cp:coreProperties>
</file>