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274" r:id="rId3"/>
    <p:sldId id="408" r:id="rId4"/>
    <p:sldId id="413" r:id="rId5"/>
    <p:sldId id="417" r:id="rId6"/>
    <p:sldId id="416" r:id="rId7"/>
    <p:sldId id="419" r:id="rId8"/>
    <p:sldId id="418" r:id="rId9"/>
    <p:sldId id="411" r:id="rId10"/>
    <p:sldId id="414" r:id="rId11"/>
    <p:sldId id="422" r:id="rId12"/>
    <p:sldId id="421" r:id="rId13"/>
    <p:sldId id="420" r:id="rId14"/>
    <p:sldId id="424" r:id="rId15"/>
    <p:sldId id="482" r:id="rId16"/>
    <p:sldId id="483" r:id="rId17"/>
    <p:sldId id="484" r:id="rId18"/>
    <p:sldId id="485" r:id="rId19"/>
    <p:sldId id="486" r:id="rId20"/>
    <p:sldId id="487" r:id="rId21"/>
    <p:sldId id="488" r:id="rId22"/>
    <p:sldId id="489" r:id="rId23"/>
    <p:sldId id="381" r:id="rId24"/>
    <p:sldId id="490" r:id="rId25"/>
    <p:sldId id="506" r:id="rId26"/>
    <p:sldId id="504" r:id="rId27"/>
    <p:sldId id="491" r:id="rId28"/>
    <p:sldId id="392" r:id="rId29"/>
    <p:sldId id="481" r:id="rId30"/>
    <p:sldId id="493" r:id="rId31"/>
    <p:sldId id="495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EF02D4-5EE8-4A76-94F1-6A12EE70C001}" v="2" dt="2025-12-09T13:29:04.2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634531" y="1446516"/>
        <a:ext cx="1388955" cy="2332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831248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49774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13002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24809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03064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659843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3798041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4500032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049934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325450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4175296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3721810" y="211388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3721808" y="4395409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3721810" y="2874391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3721809" y="3634900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6494532" y="211388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6494530" y="4395409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6494532" y="287439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6494531" y="363490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3721809" y="1289919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6494531" y="1289919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8" grpId="0" animBg="1"/>
      <p:bldP spid="27" grpId="0" animBg="1"/>
      <p:bldP spid="30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girl only? 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4812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3CB7DE26-EF5B-FDB4-14F1-B06CE7CB8D2E}"/>
              </a:ext>
            </a:extLst>
          </p:cNvPr>
          <p:cNvSpPr/>
          <p:nvPr/>
        </p:nvSpPr>
        <p:spPr>
          <a:xfrm>
            <a:off x="10407852" y="5875614"/>
            <a:ext cx="1726474" cy="88304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077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03037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21230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48163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5405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35736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1886</Words>
  <Application>Microsoft Office PowerPoint</Application>
  <PresentationFormat>Widescreen</PresentationFormat>
  <Paragraphs>313</Paragraphs>
  <Slides>31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2025-12-22T10:07:00Z</dcterms:modified>
</cp:coreProperties>
</file>