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76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DEFF75-07C7-4427-BDEB-8888EB9777D5}" v="3" dt="2025-12-11T14:58:34.6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2" y="323855"/>
          <a:ext cx="11687176" cy="5947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0513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3365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75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11774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0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2856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0771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606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181726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Widescreen</PresentationFormat>
  <Paragraphs>66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2025-12-22T10:06:51Z</dcterms:modified>
</cp:coreProperties>
</file>