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59" r:id="rId15"/>
    <p:sldId id="460" r:id="rId16"/>
    <p:sldId id="461" r:id="rId17"/>
    <p:sldId id="462" r:id="rId18"/>
    <p:sldId id="463" r:id="rId19"/>
    <p:sldId id="464" r:id="rId20"/>
    <p:sldId id="479" r:id="rId21"/>
    <p:sldId id="480" r:id="rId22"/>
    <p:sldId id="409" r:id="rId23"/>
    <p:sldId id="434" r:id="rId24"/>
    <p:sldId id="435" r:id="rId25"/>
    <p:sldId id="436" r:id="rId26"/>
    <p:sldId id="450" r:id="rId27"/>
    <p:sldId id="453" r:id="rId28"/>
    <p:sldId id="465" r:id="rId29"/>
    <p:sldId id="466" r:id="rId30"/>
    <p:sldId id="456" r:id="rId31"/>
    <p:sldId id="274" r:id="rId32"/>
    <p:sldId id="408" r:id="rId33"/>
    <p:sldId id="413" r:id="rId34"/>
    <p:sldId id="417" r:id="rId35"/>
    <p:sldId id="416" r:id="rId36"/>
    <p:sldId id="419" r:id="rId37"/>
    <p:sldId id="418" r:id="rId38"/>
    <p:sldId id="411" r:id="rId39"/>
    <p:sldId id="414" r:id="rId40"/>
    <p:sldId id="422" r:id="rId41"/>
    <p:sldId id="421" r:id="rId42"/>
    <p:sldId id="420" r:id="rId43"/>
    <p:sldId id="424" r:id="rId44"/>
    <p:sldId id="482" r:id="rId45"/>
    <p:sldId id="483" r:id="rId46"/>
    <p:sldId id="484" r:id="rId47"/>
    <p:sldId id="485" r:id="rId48"/>
    <p:sldId id="486" r:id="rId49"/>
    <p:sldId id="487" r:id="rId50"/>
    <p:sldId id="488" r:id="rId51"/>
    <p:sldId id="489" r:id="rId52"/>
    <p:sldId id="381" r:id="rId53"/>
    <p:sldId id="490" r:id="rId54"/>
    <p:sldId id="506" r:id="rId55"/>
    <p:sldId id="504" r:id="rId56"/>
    <p:sldId id="491" r:id="rId57"/>
    <p:sldId id="392" r:id="rId58"/>
    <p:sldId id="481" r:id="rId59"/>
    <p:sldId id="493" r:id="rId60"/>
    <p:sldId id="495" r:id="rId61"/>
    <p:sldId id="476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B4ECDC-2CC7-4313-A73E-9231888A2003}" v="3" dt="2025-12-11T14:58:11.1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8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48163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79804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50003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049934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325450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175296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3721810" y="211388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3721808" y="4395409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3721810" y="2874391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3721809" y="3634900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6494532" y="211388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6494530" y="4395409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6494532" y="287439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6494531" y="363490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3721809" y="1289919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6494531" y="1289919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27" grpId="0" animBg="1"/>
      <p:bldP spid="30" grpId="0" animBg="1"/>
      <p:bldP spid="3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girl only? 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323855"/>
          <a:ext cx="11687176" cy="5947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0513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3365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75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1177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0771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181726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5898</Words>
  <Application>Microsoft Office PowerPoint</Application>
  <PresentationFormat>Widescreen</PresentationFormat>
  <Paragraphs>837</Paragraphs>
  <Slides>62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2025-12-22T10:06:41Z</dcterms:modified>
</cp:coreProperties>
</file>