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4" r:id="rId14"/>
    <p:sldId id="503" r:id="rId15"/>
    <p:sldId id="517" r:id="rId16"/>
    <p:sldId id="482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381" r:id="rId25"/>
    <p:sldId id="525" r:id="rId26"/>
    <p:sldId id="535" r:id="rId27"/>
    <p:sldId id="506" r:id="rId28"/>
    <p:sldId id="470" r:id="rId29"/>
    <p:sldId id="471" r:id="rId30"/>
    <p:sldId id="494" r:id="rId31"/>
    <p:sldId id="495" r:id="rId32"/>
    <p:sldId id="472" r:id="rId33"/>
    <p:sldId id="498" r:id="rId34"/>
    <p:sldId id="473" r:id="rId35"/>
    <p:sldId id="474" r:id="rId36"/>
    <p:sldId id="475" r:id="rId37"/>
    <p:sldId id="476" r:id="rId38"/>
    <p:sldId id="499" r:id="rId39"/>
    <p:sldId id="500" r:id="rId40"/>
    <p:sldId id="477" r:id="rId41"/>
    <p:sldId id="469" r:id="rId42"/>
    <p:sldId id="496" r:id="rId43"/>
    <p:sldId id="497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980C5E-FC46-458F-8B0F-8D0FEC6E3EB6}" v="2" dt="2025-12-09T13:28:50.4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 anchor="t"/>
        <a:lstStyle/>
        <a:p>
          <a:r>
            <a:rPr lang="en-GB" sz="1600" dirty="0"/>
            <a:t>Articles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/>
            <a:t>Determiners</a:t>
          </a:r>
          <a:endParaRPr lang="en-GB" sz="1000" dirty="0"/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CDB567E2-794B-43D2-9498-C4D029886644}">
      <dgm:prSet phldrT="[Text]" custT="1"/>
      <dgm:spPr/>
      <dgm:t>
        <a:bodyPr/>
        <a:lstStyle/>
        <a:p>
          <a:r>
            <a:rPr lang="en-GB" sz="1600" dirty="0"/>
            <a:t>Definite article </a:t>
          </a:r>
          <a:br>
            <a:rPr lang="en-GB" sz="1600" dirty="0"/>
          </a:br>
          <a:r>
            <a:rPr lang="en-GB" sz="1600" dirty="0"/>
            <a:t>– the</a:t>
          </a:r>
        </a:p>
      </dgm:t>
    </dgm:pt>
    <dgm:pt modelId="{C8D2900C-C3E9-415A-8F99-62D6DEA579EE}" type="parTrans" cxnId="{3C207A33-1704-4502-A697-054AC597C677}">
      <dgm:prSet/>
      <dgm:spPr/>
      <dgm:t>
        <a:bodyPr/>
        <a:lstStyle/>
        <a:p>
          <a:endParaRPr lang="en-GB"/>
        </a:p>
      </dgm:t>
    </dgm:pt>
    <dgm:pt modelId="{A9B03153-F425-4A8A-B3B1-F4E445F32D4E}" type="sibTrans" cxnId="{3C207A33-1704-4502-A697-054AC597C677}">
      <dgm:prSet/>
      <dgm:spPr/>
      <dgm:t>
        <a:bodyPr/>
        <a:lstStyle/>
        <a:p>
          <a:endParaRPr lang="en-GB"/>
        </a:p>
      </dgm:t>
    </dgm:pt>
    <dgm:pt modelId="{47B9B19E-BC33-4764-9CCE-9F8E2F5DC9AB}">
      <dgm:prSet phldrT="[Text]" custT="1"/>
      <dgm:spPr/>
      <dgm:t>
        <a:bodyPr/>
        <a:lstStyle/>
        <a:p>
          <a:r>
            <a:rPr lang="en-GB" sz="1600" dirty="0"/>
            <a:t>Indefinite article </a:t>
          </a:r>
          <a:br>
            <a:rPr lang="en-GB" sz="1600" dirty="0"/>
          </a:br>
          <a:r>
            <a:rPr lang="en-GB" sz="1600" dirty="0"/>
            <a:t>– a/an</a:t>
          </a:r>
        </a:p>
      </dgm:t>
    </dgm:pt>
    <dgm:pt modelId="{209A22AA-17B4-4A11-8694-835630892C0F}" type="parTrans" cxnId="{F58D5995-E5F3-4233-A59E-C63C9D8A7AB7}">
      <dgm:prSet/>
      <dgm:spPr/>
      <dgm:t>
        <a:bodyPr/>
        <a:lstStyle/>
        <a:p>
          <a:endParaRPr lang="en-GB"/>
        </a:p>
      </dgm:t>
    </dgm:pt>
    <dgm:pt modelId="{3AE8FAC7-F236-46FE-AFF1-5D12D6064C28}" type="sibTrans" cxnId="{F58D5995-E5F3-4233-A59E-C63C9D8A7AB7}">
      <dgm:prSet/>
      <dgm:spPr/>
      <dgm:t>
        <a:bodyPr/>
        <a:lstStyle/>
        <a:p>
          <a:endParaRPr lang="en-GB"/>
        </a:p>
      </dgm:t>
    </dgm:pt>
    <dgm:pt modelId="{809F7A36-E0A4-47F4-99F0-AAC6571E73C7}">
      <dgm:prSet phldrT="[Text]" custT="1"/>
      <dgm:spPr/>
      <dgm:t>
        <a:bodyPr anchor="t"/>
        <a:lstStyle/>
        <a:p>
          <a:r>
            <a:rPr lang="en-GB" sz="1600" dirty="0"/>
            <a:t>Demonstratives</a:t>
          </a:r>
          <a:br>
            <a:rPr lang="en-GB" sz="1600" dirty="0"/>
          </a:br>
          <a:r>
            <a:rPr lang="en-GB" sz="1600" dirty="0"/>
            <a:t>– this, that, these, those</a:t>
          </a:r>
        </a:p>
      </dgm:t>
    </dgm:pt>
    <dgm:pt modelId="{CCF83404-B746-4453-B436-304E63714139}" type="parTrans" cxnId="{51525770-DECA-47E2-9E57-6E95EDCADC83}">
      <dgm:prSet/>
      <dgm:spPr/>
      <dgm:t>
        <a:bodyPr/>
        <a:lstStyle/>
        <a:p>
          <a:endParaRPr lang="en-GB"/>
        </a:p>
      </dgm:t>
    </dgm:pt>
    <dgm:pt modelId="{5EE379DF-88FB-4096-9E20-6D7B2D6A2DF3}" type="sibTrans" cxnId="{51525770-DECA-47E2-9E57-6E95EDCADC83}">
      <dgm:prSet/>
      <dgm:spPr/>
      <dgm:t>
        <a:bodyPr/>
        <a:lstStyle/>
        <a:p>
          <a:endParaRPr lang="en-GB"/>
        </a:p>
      </dgm:t>
    </dgm:pt>
    <dgm:pt modelId="{6862175F-8BBD-4724-B754-461EEC951839}">
      <dgm:prSet phldrT="[Text]" custT="1"/>
      <dgm:spPr/>
      <dgm:t>
        <a:bodyPr anchor="t"/>
        <a:lstStyle/>
        <a:p>
          <a:r>
            <a:rPr lang="en-GB" sz="1600" dirty="0"/>
            <a:t>Possessive determiners </a:t>
          </a:r>
          <a:br>
            <a:rPr lang="en-GB" sz="1600" dirty="0"/>
          </a:br>
          <a:r>
            <a:rPr lang="en-GB" sz="1600" dirty="0"/>
            <a:t>– my, your, his, her, …</a:t>
          </a:r>
        </a:p>
      </dgm:t>
    </dgm:pt>
    <dgm:pt modelId="{AFD2A036-3C19-4C88-BFCB-1D785DCF39C7}" type="parTrans" cxnId="{428ED31A-844F-47E8-8300-C90259E80438}">
      <dgm:prSet/>
      <dgm:spPr/>
      <dgm:t>
        <a:bodyPr/>
        <a:lstStyle/>
        <a:p>
          <a:endParaRPr lang="en-GB"/>
        </a:p>
      </dgm:t>
    </dgm:pt>
    <dgm:pt modelId="{F49DA3F9-E37F-4377-97F7-4F56576BF6D3}" type="sibTrans" cxnId="{428ED31A-844F-47E8-8300-C90259E80438}">
      <dgm:prSet/>
      <dgm:spPr/>
      <dgm:t>
        <a:bodyPr/>
        <a:lstStyle/>
        <a:p>
          <a:endParaRPr lang="en-GB"/>
        </a:p>
      </dgm:t>
    </dgm:pt>
    <dgm:pt modelId="{3097A3A3-D274-47F3-9B9C-B205AB76EBF3}">
      <dgm:prSet phldrT="[Text]" custT="1"/>
      <dgm:spPr/>
      <dgm:t>
        <a:bodyPr anchor="t"/>
        <a:lstStyle/>
        <a:p>
          <a:r>
            <a:rPr lang="en-GB" sz="1600" dirty="0"/>
            <a:t>Quantifiers</a:t>
          </a:r>
          <a:br>
            <a:rPr lang="en-GB" sz="1600" dirty="0"/>
          </a:br>
          <a:r>
            <a:rPr lang="en-GB" sz="1600" dirty="0"/>
            <a:t>– some, any, much, little, few,….</a:t>
          </a:r>
        </a:p>
      </dgm:t>
    </dgm:pt>
    <dgm:pt modelId="{A959DF64-0218-41CA-A823-7AD26E190642}" type="parTrans" cxnId="{C806D0C9-FFA0-4925-A58E-4305C767DAEC}">
      <dgm:prSet/>
      <dgm:spPr/>
      <dgm:t>
        <a:bodyPr/>
        <a:lstStyle/>
        <a:p>
          <a:endParaRPr lang="en-GB"/>
        </a:p>
      </dgm:t>
    </dgm:pt>
    <dgm:pt modelId="{1734A983-BCDA-4DFE-BB37-FD051B5F1379}" type="sibTrans" cxnId="{C806D0C9-FFA0-4925-A58E-4305C767DAEC}">
      <dgm:prSet/>
      <dgm:spPr/>
      <dgm:t>
        <a:bodyPr/>
        <a:lstStyle/>
        <a:p>
          <a:endParaRPr lang="en-GB"/>
        </a:p>
      </dgm:t>
    </dgm:pt>
    <dgm:pt modelId="{19248346-C6CE-4E86-AD10-6D079BEA21DD}">
      <dgm:prSet phldrT="[Text]" custT="1"/>
      <dgm:spPr/>
      <dgm:t>
        <a:bodyPr anchor="t"/>
        <a:lstStyle/>
        <a:p>
          <a:r>
            <a:rPr lang="en-GB" sz="1600" dirty="0"/>
            <a:t>Numbers </a:t>
          </a:r>
          <a:br>
            <a:rPr lang="en-GB" sz="1600" dirty="0"/>
          </a:br>
          <a:r>
            <a:rPr lang="en-GB" sz="1600" dirty="0"/>
            <a:t>– one, two, three,…</a:t>
          </a:r>
        </a:p>
      </dgm:t>
    </dgm:pt>
    <dgm:pt modelId="{BCB062A4-36BE-4B7E-A54A-40FBB6CEAB17}" type="parTrans" cxnId="{E244AF0B-A0C0-46D0-A140-4ECE8397390E}">
      <dgm:prSet/>
      <dgm:spPr/>
      <dgm:t>
        <a:bodyPr/>
        <a:lstStyle/>
        <a:p>
          <a:endParaRPr lang="en-GB"/>
        </a:p>
      </dgm:t>
    </dgm:pt>
    <dgm:pt modelId="{DA66AFC9-CD9C-44E1-9A75-48DDC1850B8D}" type="sibTrans" cxnId="{E244AF0B-A0C0-46D0-A140-4ECE8397390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38258D4-CF0B-4F08-99B9-59B1B475C87B}" type="pres">
      <dgm:prSet presAssocID="{4801CD27-9E90-4A40-A722-62C24B44C260}" presName="Name14" presStyleCnt="0"/>
      <dgm:spPr/>
    </dgm:pt>
    <dgm:pt modelId="{83C3996A-2D7D-4F7E-9555-A8365D39F320}" type="pres">
      <dgm:prSet presAssocID="{4801CD27-9E90-4A40-A722-62C24B44C260}" presName="level1Shape" presStyleLbl="node0" presStyleIdx="0" presStyleCnt="1" custScaleX="135243" custScaleY="63559">
        <dgm:presLayoutVars>
          <dgm:chPref val="3"/>
        </dgm:presLayoutVars>
      </dgm:prSet>
      <dgm:spPr/>
    </dgm:pt>
    <dgm:pt modelId="{C7780FC5-65E7-4321-801E-E9A60ACDA7D7}" type="pres">
      <dgm:prSet presAssocID="{4801CD27-9E90-4A40-A722-62C24B44C260}" presName="hierChild2" presStyleCnt="0"/>
      <dgm:spPr/>
    </dgm:pt>
    <dgm:pt modelId="{67357A81-5F47-46C8-8791-23DB6B665016}" type="pres">
      <dgm:prSet presAssocID="{6164C4B7-2FD3-411B-9DE0-6075F300ACD2}" presName="Name19" presStyleLbl="parChTrans1D2" presStyleIdx="0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0" presStyleCnt="5" custScaleY="159844"/>
      <dgm:spPr/>
    </dgm:pt>
    <dgm:pt modelId="{F965F83D-9EC5-422A-AC7F-21013E865C34}" type="pres">
      <dgm:prSet presAssocID="{EBA8B7DB-6598-4380-B1E1-363E74D81801}" presName="hierChild3" presStyleCnt="0"/>
      <dgm:spPr/>
    </dgm:pt>
    <dgm:pt modelId="{26934A06-CE6D-40AE-9D89-B3D6D7500265}" type="pres">
      <dgm:prSet presAssocID="{C8D2900C-C3E9-415A-8F99-62D6DEA579EE}" presName="Name19" presStyleLbl="parChTrans1D3" presStyleIdx="0" presStyleCnt="2"/>
      <dgm:spPr/>
    </dgm:pt>
    <dgm:pt modelId="{41C6D968-40B4-4AF1-81AF-EE8655050652}" type="pres">
      <dgm:prSet presAssocID="{CDB567E2-794B-43D2-9498-C4D029886644}" presName="Name21" presStyleCnt="0"/>
      <dgm:spPr/>
    </dgm:pt>
    <dgm:pt modelId="{36EF3AAA-80FE-47BF-AE5D-64189888493A}" type="pres">
      <dgm:prSet presAssocID="{CDB567E2-794B-43D2-9498-C4D029886644}" presName="level2Shape" presStyleLbl="node3" presStyleIdx="0" presStyleCnt="2" custScaleX="141965" custScaleY="117726"/>
      <dgm:spPr/>
    </dgm:pt>
    <dgm:pt modelId="{BC172CA0-C9BE-46DF-9E3B-98D20FF7DE4B}" type="pres">
      <dgm:prSet presAssocID="{CDB567E2-794B-43D2-9498-C4D029886644}" presName="hierChild3" presStyleCnt="0"/>
      <dgm:spPr/>
    </dgm:pt>
    <dgm:pt modelId="{99610967-A998-4EEC-B02E-C1E5E0C9D298}" type="pres">
      <dgm:prSet presAssocID="{209A22AA-17B4-4A11-8694-835630892C0F}" presName="Name19" presStyleLbl="parChTrans1D3" presStyleIdx="1" presStyleCnt="2"/>
      <dgm:spPr/>
    </dgm:pt>
    <dgm:pt modelId="{C12C57B5-9DB7-40A8-B468-A44230681E13}" type="pres">
      <dgm:prSet presAssocID="{47B9B19E-BC33-4764-9CCE-9F8E2F5DC9AB}" presName="Name21" presStyleCnt="0"/>
      <dgm:spPr/>
    </dgm:pt>
    <dgm:pt modelId="{5C5CF821-6ED1-41F2-8B60-D17A0A641A7E}" type="pres">
      <dgm:prSet presAssocID="{47B9B19E-BC33-4764-9CCE-9F8E2F5DC9AB}" presName="level2Shape" presStyleLbl="node3" presStyleIdx="1" presStyleCnt="2" custScaleX="141965" custScaleY="117726"/>
      <dgm:spPr/>
    </dgm:pt>
    <dgm:pt modelId="{F2E8BA51-20B0-467C-A177-152809E63C1C}" type="pres">
      <dgm:prSet presAssocID="{47B9B19E-BC33-4764-9CCE-9F8E2F5DC9AB}" presName="hierChild3" presStyleCnt="0"/>
      <dgm:spPr/>
    </dgm:pt>
    <dgm:pt modelId="{87D0AECE-8AE2-418A-803A-E31B6412F1F1}" type="pres">
      <dgm:prSet presAssocID="{CCF83404-B746-4453-B436-304E63714139}" presName="Name19" presStyleLbl="parChTrans1D2" presStyleIdx="1" presStyleCnt="5"/>
      <dgm:spPr/>
    </dgm:pt>
    <dgm:pt modelId="{9D9E9C87-7AB2-4B61-B486-FC87E53240BD}" type="pres">
      <dgm:prSet presAssocID="{809F7A36-E0A4-47F4-99F0-AAC6571E73C7}" presName="Name21" presStyleCnt="0"/>
      <dgm:spPr/>
    </dgm:pt>
    <dgm:pt modelId="{93FFE988-18A5-46A3-A736-600D0A89243C}" type="pres">
      <dgm:prSet presAssocID="{809F7A36-E0A4-47F4-99F0-AAC6571E73C7}" presName="level2Shape" presStyleLbl="node2" presStyleIdx="1" presStyleCnt="5" custScaleX="127861" custScaleY="159844"/>
      <dgm:spPr/>
    </dgm:pt>
    <dgm:pt modelId="{0990EE45-583F-41ED-93FB-488DF558AAB4}" type="pres">
      <dgm:prSet presAssocID="{809F7A36-E0A4-47F4-99F0-AAC6571E73C7}" presName="hierChild3" presStyleCnt="0"/>
      <dgm:spPr/>
    </dgm:pt>
    <dgm:pt modelId="{6D79F83B-243E-4885-964B-A05DC40D98EF}" type="pres">
      <dgm:prSet presAssocID="{AFD2A036-3C19-4C88-BFCB-1D785DCF39C7}" presName="Name19" presStyleLbl="parChTrans1D2" presStyleIdx="2" presStyleCnt="5"/>
      <dgm:spPr/>
    </dgm:pt>
    <dgm:pt modelId="{B6A2E174-B480-43B4-92BE-F958A7D3F634}" type="pres">
      <dgm:prSet presAssocID="{6862175F-8BBD-4724-B754-461EEC951839}" presName="Name21" presStyleCnt="0"/>
      <dgm:spPr/>
    </dgm:pt>
    <dgm:pt modelId="{9F693881-05F8-4138-8291-EFFF7D04DEAE}" type="pres">
      <dgm:prSet presAssocID="{6862175F-8BBD-4724-B754-461EEC951839}" presName="level2Shape" presStyleLbl="node2" presStyleIdx="2" presStyleCnt="5" custScaleX="127809" custScaleY="159844"/>
      <dgm:spPr/>
    </dgm:pt>
    <dgm:pt modelId="{14C6CE70-3925-4B0E-A6B1-A1AB84CEFB1F}" type="pres">
      <dgm:prSet presAssocID="{6862175F-8BBD-4724-B754-461EEC951839}" presName="hierChild3" presStyleCnt="0"/>
      <dgm:spPr/>
    </dgm:pt>
    <dgm:pt modelId="{0C8583EE-6F0A-4FF8-AA27-CD943EC7417C}" type="pres">
      <dgm:prSet presAssocID="{A959DF64-0218-41CA-A823-7AD26E190642}" presName="Name19" presStyleLbl="parChTrans1D2" presStyleIdx="3" presStyleCnt="5"/>
      <dgm:spPr/>
    </dgm:pt>
    <dgm:pt modelId="{884BEBF5-3576-4276-96C7-BCCF2DC32961}" type="pres">
      <dgm:prSet presAssocID="{3097A3A3-D274-47F3-9B9C-B205AB76EBF3}" presName="Name21" presStyleCnt="0"/>
      <dgm:spPr/>
    </dgm:pt>
    <dgm:pt modelId="{7DAB672B-35F9-4F9B-8BAE-31BE4512A7EE}" type="pres">
      <dgm:prSet presAssocID="{3097A3A3-D274-47F3-9B9C-B205AB76EBF3}" presName="level2Shape" presStyleLbl="node2" presStyleIdx="3" presStyleCnt="5" custScaleY="159844"/>
      <dgm:spPr/>
    </dgm:pt>
    <dgm:pt modelId="{2D6A5867-9342-4B70-A614-1F523CA90B32}" type="pres">
      <dgm:prSet presAssocID="{3097A3A3-D274-47F3-9B9C-B205AB76EBF3}" presName="hierChild3" presStyleCnt="0"/>
      <dgm:spPr/>
    </dgm:pt>
    <dgm:pt modelId="{ACC5A725-40CC-4F56-8BD5-14ED2ABB7834}" type="pres">
      <dgm:prSet presAssocID="{BCB062A4-36BE-4B7E-A54A-40FBB6CEAB17}" presName="Name19" presStyleLbl="parChTrans1D2" presStyleIdx="4" presStyleCnt="5"/>
      <dgm:spPr/>
    </dgm:pt>
    <dgm:pt modelId="{9AD96106-9C04-4586-8FE6-E891D49FB8F3}" type="pres">
      <dgm:prSet presAssocID="{19248346-C6CE-4E86-AD10-6D079BEA21DD}" presName="Name21" presStyleCnt="0"/>
      <dgm:spPr/>
    </dgm:pt>
    <dgm:pt modelId="{A6F63D2B-AD8D-428D-9246-E07C4334FC82}" type="pres">
      <dgm:prSet presAssocID="{19248346-C6CE-4E86-AD10-6D079BEA21DD}" presName="level2Shape" presStyleLbl="node2" presStyleIdx="4" presStyleCnt="5" custScaleY="159844"/>
      <dgm:spPr/>
    </dgm:pt>
    <dgm:pt modelId="{E7A57B7C-C5DF-409C-917F-5838C7CCED60}" type="pres">
      <dgm:prSet presAssocID="{19248346-C6CE-4E86-AD10-6D079BEA21D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4F79507-D13B-410C-BD9B-8F3D95EB2E54}" type="presOf" srcId="{A959DF64-0218-41CA-A823-7AD26E190642}" destId="{0C8583EE-6F0A-4FF8-AA27-CD943EC7417C}" srcOrd="0" destOrd="0" presId="urn:microsoft.com/office/officeart/2005/8/layout/hierarchy6"/>
    <dgm:cxn modelId="{E244AF0B-A0C0-46D0-A140-4ECE8397390E}" srcId="{4801CD27-9E90-4A40-A722-62C24B44C260}" destId="{19248346-C6CE-4E86-AD10-6D079BEA21DD}" srcOrd="4" destOrd="0" parTransId="{BCB062A4-36BE-4B7E-A54A-40FBB6CEAB17}" sibTransId="{DA66AFC9-CD9C-44E1-9A75-48DDC1850B8D}"/>
    <dgm:cxn modelId="{428ED31A-844F-47E8-8300-C90259E80438}" srcId="{4801CD27-9E90-4A40-A722-62C24B44C260}" destId="{6862175F-8BBD-4724-B754-461EEC951839}" srcOrd="2" destOrd="0" parTransId="{AFD2A036-3C19-4C88-BFCB-1D785DCF39C7}" sibTransId="{F49DA3F9-E37F-4377-97F7-4F56576BF6D3}"/>
    <dgm:cxn modelId="{87D3581C-D266-48EA-8792-85153845A40B}" srcId="{4801CD27-9E90-4A40-A722-62C24B44C260}" destId="{EBA8B7DB-6598-4380-B1E1-363E74D81801}" srcOrd="0" destOrd="0" parTransId="{6164C4B7-2FD3-411B-9DE0-6075F300ACD2}" sibTransId="{5CBFAD1F-A7DA-4C31-B37B-1E4D9D55916A}"/>
    <dgm:cxn modelId="{87391132-4D65-4A4C-B4A8-E14100D91E49}" type="presOf" srcId="{CDB567E2-794B-43D2-9498-C4D029886644}" destId="{36EF3AAA-80FE-47BF-AE5D-64189888493A}" srcOrd="0" destOrd="0" presId="urn:microsoft.com/office/officeart/2005/8/layout/hierarchy6"/>
    <dgm:cxn modelId="{3C207A33-1704-4502-A697-054AC597C677}" srcId="{EBA8B7DB-6598-4380-B1E1-363E74D81801}" destId="{CDB567E2-794B-43D2-9498-C4D029886644}" srcOrd="0" destOrd="0" parTransId="{C8D2900C-C3E9-415A-8F99-62D6DEA579EE}" sibTransId="{A9B03153-F425-4A8A-B3B1-F4E445F32D4E}"/>
    <dgm:cxn modelId="{BAACB139-A951-4DA4-AAD7-69AE5DB88733}" type="presOf" srcId="{19248346-C6CE-4E86-AD10-6D079BEA21DD}" destId="{A6F63D2B-AD8D-428D-9246-E07C4334FC82}" srcOrd="0" destOrd="0" presId="urn:microsoft.com/office/officeart/2005/8/layout/hierarchy6"/>
    <dgm:cxn modelId="{33AA0A3B-4B7C-43E4-8D60-9942F7792C6F}" type="presOf" srcId="{CCF83404-B746-4453-B436-304E63714139}" destId="{87D0AECE-8AE2-418A-803A-E31B6412F1F1}" srcOrd="0" destOrd="0" presId="urn:microsoft.com/office/officeart/2005/8/layout/hierarchy6"/>
    <dgm:cxn modelId="{4F30C83F-C659-4C45-B3FE-BF2AAE8CC347}" type="presOf" srcId="{6862175F-8BBD-4724-B754-461EEC951839}" destId="{9F693881-05F8-4138-8291-EFFF7D04DEAE}" srcOrd="0" destOrd="0" presId="urn:microsoft.com/office/officeart/2005/8/layout/hierarchy6"/>
    <dgm:cxn modelId="{08E2CC3F-55BA-4B3E-8CD9-0FEDAA75ADB0}" type="presOf" srcId="{BCB062A4-36BE-4B7E-A54A-40FBB6CEAB17}" destId="{ACC5A725-40CC-4F56-8BD5-14ED2ABB7834}" srcOrd="0" destOrd="0" presId="urn:microsoft.com/office/officeart/2005/8/layout/hierarchy6"/>
    <dgm:cxn modelId="{99CAA565-F3D0-447F-928B-9DC034D71100}" type="presOf" srcId="{C8D2900C-C3E9-415A-8F99-62D6DEA579EE}" destId="{26934A06-CE6D-40AE-9D89-B3D6D7500265}" srcOrd="0" destOrd="0" presId="urn:microsoft.com/office/officeart/2005/8/layout/hierarchy6"/>
    <dgm:cxn modelId="{25D3156E-E09F-4208-B5C3-0075095BD64C}" type="presOf" srcId="{809F7A36-E0A4-47F4-99F0-AAC6571E73C7}" destId="{93FFE988-18A5-46A3-A736-600D0A89243C}" srcOrd="0" destOrd="0" presId="urn:microsoft.com/office/officeart/2005/8/layout/hierarchy6"/>
    <dgm:cxn modelId="{51525770-DECA-47E2-9E57-6E95EDCADC83}" srcId="{4801CD27-9E90-4A40-A722-62C24B44C260}" destId="{809F7A36-E0A4-47F4-99F0-AAC6571E73C7}" srcOrd="1" destOrd="0" parTransId="{CCF83404-B746-4453-B436-304E63714139}" sibTransId="{5EE379DF-88FB-4096-9E20-6D7B2D6A2DF3}"/>
    <dgm:cxn modelId="{6DA3DF73-C290-4C7C-8A12-50967054DDFA}" type="presOf" srcId="{209A22AA-17B4-4A11-8694-835630892C0F}" destId="{99610967-A998-4EEC-B02E-C1E5E0C9D298}" srcOrd="0" destOrd="0" presId="urn:microsoft.com/office/officeart/2005/8/layout/hierarchy6"/>
    <dgm:cxn modelId="{00B70780-4411-4EED-9584-C40BCF2D4668}" type="presOf" srcId="{EBA8B7DB-6598-4380-B1E1-363E74D81801}" destId="{F363464E-03AD-4819-BCA0-0FA469D48E0C}" srcOrd="0" destOrd="0" presId="urn:microsoft.com/office/officeart/2005/8/layout/hierarchy6"/>
    <dgm:cxn modelId="{FB577B82-46FA-4383-8E8E-066E78F83263}" type="presOf" srcId="{3097A3A3-D274-47F3-9B9C-B205AB76EBF3}" destId="{7DAB672B-35F9-4F9B-8BAE-31BE4512A7EE}" srcOrd="0" destOrd="0" presId="urn:microsoft.com/office/officeart/2005/8/layout/hierarchy6"/>
    <dgm:cxn modelId="{239BCC88-771B-4A88-85D2-32EB82FF88C2}" type="presOf" srcId="{AFD2A036-3C19-4C88-BFCB-1D785DCF39C7}" destId="{6D79F83B-243E-4885-964B-A05DC40D98EF}" srcOrd="0" destOrd="0" presId="urn:microsoft.com/office/officeart/2005/8/layout/hierarchy6"/>
    <dgm:cxn modelId="{F58D5995-E5F3-4233-A59E-C63C9D8A7AB7}" srcId="{EBA8B7DB-6598-4380-B1E1-363E74D81801}" destId="{47B9B19E-BC33-4764-9CCE-9F8E2F5DC9AB}" srcOrd="1" destOrd="0" parTransId="{209A22AA-17B4-4A11-8694-835630892C0F}" sibTransId="{3AE8FAC7-F236-46FE-AFF1-5D12D6064C28}"/>
    <dgm:cxn modelId="{ECCCB7AC-5C93-4255-A4FF-35AE22123293}" srcId="{B00D88DA-D829-422F-A217-5740EE5A402F}" destId="{4801CD27-9E90-4A40-A722-62C24B44C260}" srcOrd="0" destOrd="0" parTransId="{ACE82301-C8F3-4A2F-B0ED-DCA78A9A2F98}" sibTransId="{61C11559-6DD9-4D97-9D0A-90C229B71AFD}"/>
    <dgm:cxn modelId="{6E8E10C7-9D4D-48DF-AE8D-6775ED8FC6D5}" type="presOf" srcId="{47B9B19E-BC33-4764-9CCE-9F8E2F5DC9AB}" destId="{5C5CF821-6ED1-41F2-8B60-D17A0A641A7E}" srcOrd="0" destOrd="0" presId="urn:microsoft.com/office/officeart/2005/8/layout/hierarchy6"/>
    <dgm:cxn modelId="{C806D0C9-FFA0-4925-A58E-4305C767DAEC}" srcId="{4801CD27-9E90-4A40-A722-62C24B44C260}" destId="{3097A3A3-D274-47F3-9B9C-B205AB76EBF3}" srcOrd="3" destOrd="0" parTransId="{A959DF64-0218-41CA-A823-7AD26E190642}" sibTransId="{1734A983-BCDA-4DFE-BB37-FD051B5F1379}"/>
    <dgm:cxn modelId="{435BBBDD-E593-4824-9209-B557A4C51DA1}" type="presOf" srcId="{4801CD27-9E90-4A40-A722-62C24B44C260}" destId="{83C3996A-2D7D-4F7E-9555-A8365D39F32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ABBE4FB-8663-44D5-8838-3BB73F05F1BF}" type="presOf" srcId="{6164C4B7-2FD3-411B-9DE0-6075F300ACD2}" destId="{67357A81-5F47-46C8-8791-23DB6B665016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BABF0FD6-F827-4787-A33D-CC91CD735CB9}" type="presParOf" srcId="{9946BB4B-0D0D-4192-B468-E6FAAB5AE8F3}" destId="{738258D4-CF0B-4F08-99B9-59B1B475C87B}" srcOrd="0" destOrd="0" presId="urn:microsoft.com/office/officeart/2005/8/layout/hierarchy6"/>
    <dgm:cxn modelId="{FFD64CF1-0D15-4C88-A8E9-10A785190134}" type="presParOf" srcId="{738258D4-CF0B-4F08-99B9-59B1B475C87B}" destId="{83C3996A-2D7D-4F7E-9555-A8365D39F320}" srcOrd="0" destOrd="0" presId="urn:microsoft.com/office/officeart/2005/8/layout/hierarchy6"/>
    <dgm:cxn modelId="{ABE781EA-7F9E-4B5D-9A35-275A87CD799D}" type="presParOf" srcId="{738258D4-CF0B-4F08-99B9-59B1B475C87B}" destId="{C7780FC5-65E7-4321-801E-E9A60ACDA7D7}" srcOrd="1" destOrd="0" presId="urn:microsoft.com/office/officeart/2005/8/layout/hierarchy6"/>
    <dgm:cxn modelId="{39AB8E15-6F18-4A1E-A4E9-D4CCCEAA95F8}" type="presParOf" srcId="{C7780FC5-65E7-4321-801E-E9A60ACDA7D7}" destId="{67357A81-5F47-46C8-8791-23DB6B665016}" srcOrd="0" destOrd="0" presId="urn:microsoft.com/office/officeart/2005/8/layout/hierarchy6"/>
    <dgm:cxn modelId="{96F66BC9-84FF-4474-9F18-000DF238AA9E}" type="presParOf" srcId="{C7780FC5-65E7-4321-801E-E9A60ACDA7D7}" destId="{7278A374-6AC7-4093-98A6-F87C32FEBB05}" srcOrd="1" destOrd="0" presId="urn:microsoft.com/office/officeart/2005/8/layout/hierarchy6"/>
    <dgm:cxn modelId="{77B6A331-96D8-45C8-8217-0137DC70BCC8}" type="presParOf" srcId="{7278A374-6AC7-4093-98A6-F87C32FEBB05}" destId="{F363464E-03AD-4819-BCA0-0FA469D48E0C}" srcOrd="0" destOrd="0" presId="urn:microsoft.com/office/officeart/2005/8/layout/hierarchy6"/>
    <dgm:cxn modelId="{3CAE9E2E-5A08-4529-93ED-27D3870CD74E}" type="presParOf" srcId="{7278A374-6AC7-4093-98A6-F87C32FEBB05}" destId="{F965F83D-9EC5-422A-AC7F-21013E865C34}" srcOrd="1" destOrd="0" presId="urn:microsoft.com/office/officeart/2005/8/layout/hierarchy6"/>
    <dgm:cxn modelId="{9DBDF29A-EC7C-49DB-928B-351A3B436B5B}" type="presParOf" srcId="{F965F83D-9EC5-422A-AC7F-21013E865C34}" destId="{26934A06-CE6D-40AE-9D89-B3D6D7500265}" srcOrd="0" destOrd="0" presId="urn:microsoft.com/office/officeart/2005/8/layout/hierarchy6"/>
    <dgm:cxn modelId="{70C93348-4F76-4784-AFFC-48E861A66C3C}" type="presParOf" srcId="{F965F83D-9EC5-422A-AC7F-21013E865C34}" destId="{41C6D968-40B4-4AF1-81AF-EE8655050652}" srcOrd="1" destOrd="0" presId="urn:microsoft.com/office/officeart/2005/8/layout/hierarchy6"/>
    <dgm:cxn modelId="{35C2E8E4-F8C7-4018-B09C-2FFB0AA20A8C}" type="presParOf" srcId="{41C6D968-40B4-4AF1-81AF-EE8655050652}" destId="{36EF3AAA-80FE-47BF-AE5D-64189888493A}" srcOrd="0" destOrd="0" presId="urn:microsoft.com/office/officeart/2005/8/layout/hierarchy6"/>
    <dgm:cxn modelId="{E539FAD0-AFB2-47C3-8C89-21BD748123D6}" type="presParOf" srcId="{41C6D968-40B4-4AF1-81AF-EE8655050652}" destId="{BC172CA0-C9BE-46DF-9E3B-98D20FF7DE4B}" srcOrd="1" destOrd="0" presId="urn:microsoft.com/office/officeart/2005/8/layout/hierarchy6"/>
    <dgm:cxn modelId="{DC764FFE-A021-4FAD-996C-6D183EFBC368}" type="presParOf" srcId="{F965F83D-9EC5-422A-AC7F-21013E865C34}" destId="{99610967-A998-4EEC-B02E-C1E5E0C9D298}" srcOrd="2" destOrd="0" presId="urn:microsoft.com/office/officeart/2005/8/layout/hierarchy6"/>
    <dgm:cxn modelId="{4FD19D55-851B-48EB-9F5E-3492FDCC37D4}" type="presParOf" srcId="{F965F83D-9EC5-422A-AC7F-21013E865C34}" destId="{C12C57B5-9DB7-40A8-B468-A44230681E13}" srcOrd="3" destOrd="0" presId="urn:microsoft.com/office/officeart/2005/8/layout/hierarchy6"/>
    <dgm:cxn modelId="{F2DEDEC4-8500-4299-998B-2678630F1FE5}" type="presParOf" srcId="{C12C57B5-9DB7-40A8-B468-A44230681E13}" destId="{5C5CF821-6ED1-41F2-8B60-D17A0A641A7E}" srcOrd="0" destOrd="0" presId="urn:microsoft.com/office/officeart/2005/8/layout/hierarchy6"/>
    <dgm:cxn modelId="{B90CACAC-D5B7-4400-B439-F984CEDA4C45}" type="presParOf" srcId="{C12C57B5-9DB7-40A8-B468-A44230681E13}" destId="{F2E8BA51-20B0-467C-A177-152809E63C1C}" srcOrd="1" destOrd="0" presId="urn:microsoft.com/office/officeart/2005/8/layout/hierarchy6"/>
    <dgm:cxn modelId="{F4297D0E-2674-400A-9511-1CD4967A8EAB}" type="presParOf" srcId="{C7780FC5-65E7-4321-801E-E9A60ACDA7D7}" destId="{87D0AECE-8AE2-418A-803A-E31B6412F1F1}" srcOrd="2" destOrd="0" presId="urn:microsoft.com/office/officeart/2005/8/layout/hierarchy6"/>
    <dgm:cxn modelId="{4A4A2BA4-DDB2-42AC-BC15-27FF80183B18}" type="presParOf" srcId="{C7780FC5-65E7-4321-801E-E9A60ACDA7D7}" destId="{9D9E9C87-7AB2-4B61-B486-FC87E53240BD}" srcOrd="3" destOrd="0" presId="urn:microsoft.com/office/officeart/2005/8/layout/hierarchy6"/>
    <dgm:cxn modelId="{EFB1059E-7730-4662-870F-212CD2007E88}" type="presParOf" srcId="{9D9E9C87-7AB2-4B61-B486-FC87E53240BD}" destId="{93FFE988-18A5-46A3-A736-600D0A89243C}" srcOrd="0" destOrd="0" presId="urn:microsoft.com/office/officeart/2005/8/layout/hierarchy6"/>
    <dgm:cxn modelId="{43D10745-AABF-499B-BC3D-D803F10A65F3}" type="presParOf" srcId="{9D9E9C87-7AB2-4B61-B486-FC87E53240BD}" destId="{0990EE45-583F-41ED-93FB-488DF558AAB4}" srcOrd="1" destOrd="0" presId="urn:microsoft.com/office/officeart/2005/8/layout/hierarchy6"/>
    <dgm:cxn modelId="{29445668-FF1B-46CB-8CE8-863F93F9CA08}" type="presParOf" srcId="{C7780FC5-65E7-4321-801E-E9A60ACDA7D7}" destId="{6D79F83B-243E-4885-964B-A05DC40D98EF}" srcOrd="4" destOrd="0" presId="urn:microsoft.com/office/officeart/2005/8/layout/hierarchy6"/>
    <dgm:cxn modelId="{7061D18D-C18A-41D9-B4B6-06E76558C300}" type="presParOf" srcId="{C7780FC5-65E7-4321-801E-E9A60ACDA7D7}" destId="{B6A2E174-B480-43B4-92BE-F958A7D3F634}" srcOrd="5" destOrd="0" presId="urn:microsoft.com/office/officeart/2005/8/layout/hierarchy6"/>
    <dgm:cxn modelId="{3E9D80AE-F954-442F-9149-4438BC8BD61F}" type="presParOf" srcId="{B6A2E174-B480-43B4-92BE-F958A7D3F634}" destId="{9F693881-05F8-4138-8291-EFFF7D04DEAE}" srcOrd="0" destOrd="0" presId="urn:microsoft.com/office/officeart/2005/8/layout/hierarchy6"/>
    <dgm:cxn modelId="{64D204AA-382C-4BE6-8845-4ABD158B6AB9}" type="presParOf" srcId="{B6A2E174-B480-43B4-92BE-F958A7D3F634}" destId="{14C6CE70-3925-4B0E-A6B1-A1AB84CEFB1F}" srcOrd="1" destOrd="0" presId="urn:microsoft.com/office/officeart/2005/8/layout/hierarchy6"/>
    <dgm:cxn modelId="{680A5A3A-B7EC-404F-8169-F27395F865DC}" type="presParOf" srcId="{C7780FC5-65E7-4321-801E-E9A60ACDA7D7}" destId="{0C8583EE-6F0A-4FF8-AA27-CD943EC7417C}" srcOrd="6" destOrd="0" presId="urn:microsoft.com/office/officeart/2005/8/layout/hierarchy6"/>
    <dgm:cxn modelId="{F583FE8E-BC68-45BD-A27D-D42328860EFC}" type="presParOf" srcId="{C7780FC5-65E7-4321-801E-E9A60ACDA7D7}" destId="{884BEBF5-3576-4276-96C7-BCCF2DC32961}" srcOrd="7" destOrd="0" presId="urn:microsoft.com/office/officeart/2005/8/layout/hierarchy6"/>
    <dgm:cxn modelId="{580CA0A8-3992-4ADB-9661-0F1B88D59D13}" type="presParOf" srcId="{884BEBF5-3576-4276-96C7-BCCF2DC32961}" destId="{7DAB672B-35F9-4F9B-8BAE-31BE4512A7EE}" srcOrd="0" destOrd="0" presId="urn:microsoft.com/office/officeart/2005/8/layout/hierarchy6"/>
    <dgm:cxn modelId="{210B4DDC-C1F3-424E-8DE6-34B9322A95C7}" type="presParOf" srcId="{884BEBF5-3576-4276-96C7-BCCF2DC32961}" destId="{2D6A5867-9342-4B70-A614-1F523CA90B32}" srcOrd="1" destOrd="0" presId="urn:microsoft.com/office/officeart/2005/8/layout/hierarchy6"/>
    <dgm:cxn modelId="{445D8772-2F15-46BF-A1D8-69BDC90F0A0A}" type="presParOf" srcId="{C7780FC5-65E7-4321-801E-E9A60ACDA7D7}" destId="{ACC5A725-40CC-4F56-8BD5-14ED2ABB7834}" srcOrd="8" destOrd="0" presId="urn:microsoft.com/office/officeart/2005/8/layout/hierarchy6"/>
    <dgm:cxn modelId="{D8A448D0-02F7-41D9-BFB6-F049DF52EA6F}" type="presParOf" srcId="{C7780FC5-65E7-4321-801E-E9A60ACDA7D7}" destId="{9AD96106-9C04-4586-8FE6-E891D49FB8F3}" srcOrd="9" destOrd="0" presId="urn:microsoft.com/office/officeart/2005/8/layout/hierarchy6"/>
    <dgm:cxn modelId="{630E2D3A-3F94-4B9C-8CD1-405C4B6FB5F0}" type="presParOf" srcId="{9AD96106-9C04-4586-8FE6-E891D49FB8F3}" destId="{A6F63D2B-AD8D-428D-9246-E07C4334FC82}" srcOrd="0" destOrd="0" presId="urn:microsoft.com/office/officeart/2005/8/layout/hierarchy6"/>
    <dgm:cxn modelId="{4CF35A51-D7D7-4764-961B-9ED3470FEDFC}" type="presParOf" srcId="{9AD96106-9C04-4586-8FE6-E891D49FB8F3}" destId="{E7A57B7C-C5DF-409C-917F-5838C7CCED6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3996A-2D7D-4F7E-9555-A8365D39F320}">
      <dsp:nvSpPr>
        <dsp:cNvPr id="0" name=""/>
        <dsp:cNvSpPr/>
      </dsp:nvSpPr>
      <dsp:spPr>
        <a:xfrm>
          <a:off x="5256169" y="455008"/>
          <a:ext cx="1883332" cy="5900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Determiners</a:t>
          </a:r>
          <a:endParaRPr lang="en-GB" sz="1000" kern="1200" dirty="0"/>
        </a:p>
      </dsp:txBody>
      <dsp:txXfrm>
        <a:off x="5273451" y="472290"/>
        <a:ext cx="1848768" cy="555498"/>
      </dsp:txXfrm>
    </dsp:sp>
    <dsp:sp modelId="{67357A81-5F47-46C8-8791-23DB6B665016}">
      <dsp:nvSpPr>
        <dsp:cNvPr id="0" name=""/>
        <dsp:cNvSpPr/>
      </dsp:nvSpPr>
      <dsp:spPr>
        <a:xfrm>
          <a:off x="2189576" y="1045070"/>
          <a:ext cx="4008259" cy="371347"/>
        </a:xfrm>
        <a:custGeom>
          <a:avLst/>
          <a:gdLst/>
          <a:ahLst/>
          <a:cxnLst/>
          <a:rect l="0" t="0" r="0" b="0"/>
          <a:pathLst>
            <a:path>
              <a:moveTo>
                <a:pt x="4008259" y="0"/>
              </a:moveTo>
              <a:lnTo>
                <a:pt x="4008259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493298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Articles</a:t>
          </a:r>
        </a:p>
      </dsp:txBody>
      <dsp:txXfrm>
        <a:off x="1534085" y="1457205"/>
        <a:ext cx="1310980" cy="1402369"/>
      </dsp:txXfrm>
    </dsp:sp>
    <dsp:sp modelId="{26934A06-CE6D-40AE-9D89-B3D6D7500265}">
      <dsp:nvSpPr>
        <dsp:cNvPr id="0" name=""/>
        <dsp:cNvSpPr/>
      </dsp:nvSpPr>
      <dsp:spPr>
        <a:xfrm>
          <a:off x="992222" y="2900361"/>
          <a:ext cx="1197353" cy="371347"/>
        </a:xfrm>
        <a:custGeom>
          <a:avLst/>
          <a:gdLst/>
          <a:ahLst/>
          <a:cxnLst/>
          <a:rect l="0" t="0" r="0" b="0"/>
          <a:pathLst>
            <a:path>
              <a:moveTo>
                <a:pt x="1197353" y="0"/>
              </a:moveTo>
              <a:lnTo>
                <a:pt x="1197353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EF3AAA-80FE-47BF-AE5D-64189888493A}">
      <dsp:nvSpPr>
        <dsp:cNvPr id="0" name=""/>
        <dsp:cNvSpPr/>
      </dsp:nvSpPr>
      <dsp:spPr>
        <a:xfrm>
          <a:off x="3752" y="3271709"/>
          <a:ext cx="1976940" cy="10929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Definite article </a:t>
          </a:r>
          <a:br>
            <a:rPr lang="en-GB" sz="1600" kern="1200" dirty="0"/>
          </a:br>
          <a:r>
            <a:rPr lang="en-GB" sz="1600" kern="1200" dirty="0"/>
            <a:t>– the</a:t>
          </a:r>
        </a:p>
      </dsp:txBody>
      <dsp:txXfrm>
        <a:off x="35763" y="3303720"/>
        <a:ext cx="1912918" cy="1028910"/>
      </dsp:txXfrm>
    </dsp:sp>
    <dsp:sp modelId="{99610967-A998-4EEC-B02E-C1E5E0C9D298}">
      <dsp:nvSpPr>
        <dsp:cNvPr id="0" name=""/>
        <dsp:cNvSpPr/>
      </dsp:nvSpPr>
      <dsp:spPr>
        <a:xfrm>
          <a:off x="2189576" y="2900361"/>
          <a:ext cx="1197353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1197353" y="185673"/>
              </a:lnTo>
              <a:lnTo>
                <a:pt x="1197353" y="3713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5CF821-6ED1-41F2-8B60-D17A0A641A7E}">
      <dsp:nvSpPr>
        <dsp:cNvPr id="0" name=""/>
        <dsp:cNvSpPr/>
      </dsp:nvSpPr>
      <dsp:spPr>
        <a:xfrm>
          <a:off x="2398459" y="3271709"/>
          <a:ext cx="1976940" cy="10929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Indefinite article </a:t>
          </a:r>
          <a:br>
            <a:rPr lang="en-GB" sz="1600" kern="1200" dirty="0"/>
          </a:br>
          <a:r>
            <a:rPr lang="en-GB" sz="1600" kern="1200" dirty="0"/>
            <a:t>– a/an</a:t>
          </a:r>
        </a:p>
      </dsp:txBody>
      <dsp:txXfrm>
        <a:off x="2430470" y="3303720"/>
        <a:ext cx="1912918" cy="1028910"/>
      </dsp:txXfrm>
    </dsp:sp>
    <dsp:sp modelId="{87D0AECE-8AE2-418A-803A-E31B6412F1F1}">
      <dsp:nvSpPr>
        <dsp:cNvPr id="0" name=""/>
        <dsp:cNvSpPr/>
      </dsp:nvSpPr>
      <dsp:spPr>
        <a:xfrm>
          <a:off x="4193886" y="1045070"/>
          <a:ext cx="2003948" cy="371347"/>
        </a:xfrm>
        <a:custGeom>
          <a:avLst/>
          <a:gdLst/>
          <a:ahLst/>
          <a:cxnLst/>
          <a:rect l="0" t="0" r="0" b="0"/>
          <a:pathLst>
            <a:path>
              <a:moveTo>
                <a:pt x="2003948" y="0"/>
              </a:moveTo>
              <a:lnTo>
                <a:pt x="2003948" y="185673"/>
              </a:lnTo>
              <a:lnTo>
                <a:pt x="0" y="185673"/>
              </a:lnTo>
              <a:lnTo>
                <a:pt x="0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FFE988-18A5-46A3-A736-600D0A89243C}">
      <dsp:nvSpPr>
        <dsp:cNvPr id="0" name=""/>
        <dsp:cNvSpPr/>
      </dsp:nvSpPr>
      <dsp:spPr>
        <a:xfrm>
          <a:off x="3303619" y="1416418"/>
          <a:ext cx="178053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Demonstratives</a:t>
          </a:r>
          <a:br>
            <a:rPr lang="en-GB" sz="1600" kern="1200" dirty="0"/>
          </a:br>
          <a:r>
            <a:rPr lang="en-GB" sz="1600" kern="1200" dirty="0"/>
            <a:t>– this, that, these, those</a:t>
          </a:r>
        </a:p>
      </dsp:txBody>
      <dsp:txXfrm>
        <a:off x="3347082" y="1459881"/>
        <a:ext cx="1693608" cy="1397017"/>
      </dsp:txXfrm>
    </dsp:sp>
    <dsp:sp modelId="{6D79F83B-243E-4885-964B-A05DC40D98EF}">
      <dsp:nvSpPr>
        <dsp:cNvPr id="0" name=""/>
        <dsp:cNvSpPr/>
      </dsp:nvSpPr>
      <dsp:spPr>
        <a:xfrm>
          <a:off x="6197835" y="1045070"/>
          <a:ext cx="193989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193989" y="185673"/>
              </a:lnTo>
              <a:lnTo>
                <a:pt x="193989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93881-05F8-4138-8291-EFFF7D04DEAE}">
      <dsp:nvSpPr>
        <dsp:cNvPr id="0" name=""/>
        <dsp:cNvSpPr/>
      </dsp:nvSpPr>
      <dsp:spPr>
        <a:xfrm>
          <a:off x="5501920" y="1416418"/>
          <a:ext cx="1779810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Possessive determiners </a:t>
          </a:r>
          <a:br>
            <a:rPr lang="en-GB" sz="1600" kern="1200" dirty="0"/>
          </a:br>
          <a:r>
            <a:rPr lang="en-GB" sz="1600" kern="1200" dirty="0"/>
            <a:t>– my, your, his, her, …</a:t>
          </a:r>
        </a:p>
      </dsp:txBody>
      <dsp:txXfrm>
        <a:off x="5545383" y="1459881"/>
        <a:ext cx="1692884" cy="1397017"/>
      </dsp:txXfrm>
    </dsp:sp>
    <dsp:sp modelId="{0C8583EE-6F0A-4FF8-AA27-CD943EC7417C}">
      <dsp:nvSpPr>
        <dsp:cNvPr id="0" name=""/>
        <dsp:cNvSpPr/>
      </dsp:nvSpPr>
      <dsp:spPr>
        <a:xfrm>
          <a:off x="6197835" y="1045070"/>
          <a:ext cx="2197938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2197938" y="185673"/>
              </a:lnTo>
              <a:lnTo>
                <a:pt x="2197938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B672B-35F9-4F9B-8BAE-31BE4512A7EE}">
      <dsp:nvSpPr>
        <dsp:cNvPr id="0" name=""/>
        <dsp:cNvSpPr/>
      </dsp:nvSpPr>
      <dsp:spPr>
        <a:xfrm>
          <a:off x="7699496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Quantifiers</a:t>
          </a:r>
          <a:br>
            <a:rPr lang="en-GB" sz="1600" kern="1200" dirty="0"/>
          </a:br>
          <a:r>
            <a:rPr lang="en-GB" sz="1600" kern="1200" dirty="0"/>
            <a:t>– some, any, much, little, few,….</a:t>
          </a:r>
        </a:p>
      </dsp:txBody>
      <dsp:txXfrm>
        <a:off x="7740283" y="1457205"/>
        <a:ext cx="1310980" cy="1402369"/>
      </dsp:txXfrm>
    </dsp:sp>
    <dsp:sp modelId="{ACC5A725-40CC-4F56-8BD5-14ED2ABB7834}">
      <dsp:nvSpPr>
        <dsp:cNvPr id="0" name=""/>
        <dsp:cNvSpPr/>
      </dsp:nvSpPr>
      <dsp:spPr>
        <a:xfrm>
          <a:off x="6197835" y="1045070"/>
          <a:ext cx="4008259" cy="371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673"/>
              </a:lnTo>
              <a:lnTo>
                <a:pt x="4008259" y="185673"/>
              </a:lnTo>
              <a:lnTo>
                <a:pt x="4008259" y="3713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63D2B-AD8D-428D-9246-E07C4334FC82}">
      <dsp:nvSpPr>
        <dsp:cNvPr id="0" name=""/>
        <dsp:cNvSpPr/>
      </dsp:nvSpPr>
      <dsp:spPr>
        <a:xfrm>
          <a:off x="9509817" y="1416418"/>
          <a:ext cx="1392554" cy="1483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Numbers </a:t>
          </a:r>
          <a:br>
            <a:rPr lang="en-GB" sz="1600" kern="1200" dirty="0"/>
          </a:br>
          <a:r>
            <a:rPr lang="en-GB" sz="1600" kern="1200" dirty="0"/>
            <a:t>– one, two, three,…</a:t>
          </a:r>
        </a:p>
      </dsp:txBody>
      <dsp:txXfrm>
        <a:off x="9550604" y="1457205"/>
        <a:ext cx="1310980" cy="14023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530713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163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843671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7151627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A8DCAE-458A-0733-7C15-3A766D1AA1A7}"/>
              </a:ext>
            </a:extLst>
          </p:cNvPr>
          <p:cNvSpPr txBox="1"/>
          <p:nvPr/>
        </p:nvSpPr>
        <p:spPr>
          <a:xfrm>
            <a:off x="3452004" y="4646757"/>
            <a:ext cx="7153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are, lots of different types of determiners!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How many can you remember?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3D504-F269-2074-C976-71BD71638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3258855-C6B9-1138-6C60-156ECB825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B39CE4-016A-441D-50B8-78418285B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412B8-3B33-33BE-CB1A-895F8E66F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F0BA4-4C18-264B-BC46-BEE037AB2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749717"/>
              </p:ext>
            </p:extLst>
          </p:nvPr>
        </p:nvGraphicFramePr>
        <p:xfrm>
          <a:off x="750994" y="243075"/>
          <a:ext cx="10906125" cy="481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158AF55-3CFE-B34E-5D07-D492F9F8DA9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924226"/>
            <a:ext cx="2276474" cy="19185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2025BA-B47E-5C41-CBEE-B63B9D2EA842}"/>
              </a:ext>
            </a:extLst>
          </p:cNvPr>
          <p:cNvSpPr txBox="1"/>
          <p:nvPr/>
        </p:nvSpPr>
        <p:spPr>
          <a:xfrm>
            <a:off x="5272409" y="3471208"/>
            <a:ext cx="638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 noun and add these determiners?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C641F-0579-0712-C92E-854015C06DF3}"/>
              </a:ext>
            </a:extLst>
          </p:cNvPr>
          <p:cNvSpPr txBox="1"/>
          <p:nvPr/>
        </p:nvSpPr>
        <p:spPr>
          <a:xfrm>
            <a:off x="635216" y="4822278"/>
            <a:ext cx="1125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For example, “the dog”, “this dog”, “my dog”, “any dog”, and “one dog”.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CE4FA-1527-8245-996D-26BF3CF3F17D}"/>
              </a:ext>
            </a:extLst>
          </p:cNvPr>
          <p:cNvSpPr txBox="1"/>
          <p:nvPr/>
        </p:nvSpPr>
        <p:spPr>
          <a:xfrm>
            <a:off x="574781" y="5568676"/>
            <a:ext cx="1125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how determiner </a:t>
            </a:r>
            <a:r>
              <a:rPr lang="en-GB" sz="2400" u="sng" dirty="0"/>
              <a:t>specifies</a:t>
            </a:r>
            <a:r>
              <a:rPr lang="en-GB" sz="2400" dirty="0"/>
              <a:t> the noun?</a:t>
            </a:r>
          </a:p>
        </p:txBody>
      </p:sp>
    </p:spTree>
    <p:extLst>
      <p:ext uri="{BB962C8B-B14F-4D97-AF65-F5344CB8AC3E}">
        <p14:creationId xmlns:p14="http://schemas.microsoft.com/office/powerpoint/2010/main" val="549831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18637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994644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4270888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2975548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3094969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75199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or Pronoun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294369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247417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79023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974014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can be used as a determiner.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goes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before a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noun.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“A” is a determiner.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548735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252549" y="2038796"/>
            <a:ext cx="116869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342900" y="203879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“I” is a 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239985" y="2038796"/>
            <a:ext cx="11699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Themselves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“Themselves” is a reflexive pronoun.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27421" y="2038796"/>
            <a:ext cx="117120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“We” is a 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39984" y="2038796"/>
            <a:ext cx="11699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Him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342900" y="2038796"/>
            <a:ext cx="115965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“Him” is a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42900" y="2038796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342900" y="2038796"/>
            <a:ext cx="115513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“Their” can be a possessive determiner.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54271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Them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“Them” is a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personal pronoun.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Determiner or Pronoun?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252549" y="2038796"/>
            <a:ext cx="116869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Few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Andika" panose="02000000000000000000" pitchFamily="2" charset="0"/>
              </a:rPr>
              <a:t>Determiner or </a:t>
            </a:r>
            <a:r>
              <a:rPr lang="en-GB" sz="13800" b="1" dirty="0">
                <a:solidFill>
                  <a:srgbClr val="FF0000"/>
                </a:solidFill>
                <a:latin typeface="Andika" panose="02000000000000000000" pitchFamily="2" charset="0"/>
              </a:rPr>
              <a:t>Pronoun!!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252544" y="2038796"/>
            <a:ext cx="116869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“Few” can be a determiner or a pronoun.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E37E2CE8-D0B0-3D89-C16E-8FC430E54F37}"/>
              </a:ext>
            </a:extLst>
          </p:cNvPr>
          <p:cNvSpPr/>
          <p:nvPr/>
        </p:nvSpPr>
        <p:spPr>
          <a:xfrm>
            <a:off x="3196154" y="6116122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848678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556657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757732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03833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8659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Microsoft Office PowerPoint</Application>
  <PresentationFormat>Widescreen</PresentationFormat>
  <Paragraphs>292</Paragraphs>
  <Slides>43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Determiner or Pronoun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2025-12-22T10:06:20Z</dcterms:modified>
</cp:coreProperties>
</file>