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504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FB9960-FC58-4416-9083-E1B80008D950}" v="3" dt="2025-12-11T15:02:33.7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5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96" y="1632129"/>
            <a:ext cx="3538656" cy="8928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8686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Determiner or Pronoun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Determiner only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6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13596" y="348306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13483" y="347812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13596" y="499645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13596" y="423976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13596" y="5753152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13483" y="271978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Pronoun </a:t>
            </a:r>
          </a:p>
          <a:p>
            <a:pPr algn="ctr"/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only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113483" y="4994809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113483" y="42364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DAF6996-A935-1D7B-61D9-48C343E196C8}"/>
              </a:ext>
            </a:extLst>
          </p:cNvPr>
          <p:cNvSpPr txBox="1">
            <a:spLocks/>
          </p:cNvSpPr>
          <p:nvPr/>
        </p:nvSpPr>
        <p:spPr>
          <a:xfrm>
            <a:off x="2113483" y="5753151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their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0C3699-DEBD-E105-3072-AA351E6D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7" name="Picture 6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C316A78-A15F-598C-74B4-A23356B71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9832" y="-1029129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-0.27435 0.1791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38" y="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0.4039 0.11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95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32956 -0.2226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263 -0.003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0 L 0.78385 -0.1210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79193 -0.3530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96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40716 0.1106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18216 0.009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L 0.1806 0.0104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L 0.41172 -0.1173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2" y="149685"/>
          <a:ext cx="11687176" cy="6357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7088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6707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09901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40549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r>
                        <a:rPr lang="en-GB" sz="1800" dirty="0"/>
                        <a:t>Spot the pronoun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Gpronouns1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| Adverb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quickly kicks the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3578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Sentences with connectives.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chased the mouse because it was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3578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 pronouns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personal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is a nice boy.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88109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2 - Sentences include personal pronouns.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small boat is 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Demonstrative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This is my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This/is/my/cat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GDemPron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GPronouns11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Indefinite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Everyone loves pizza.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Everyone/loves/pizza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GIndefPron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Personal, possessive, indefinite, or demonstrative.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type of pronoun is </a:t>
                      </a:r>
                      <a:r>
                        <a:rPr lang="en-GB" sz="1800" b="1" dirty="0">
                          <a:effectLst/>
                        </a:rPr>
                        <a:t>He</a:t>
                      </a:r>
                      <a:r>
                        <a:rPr lang="en-GB" sz="18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Personal/possessive/</a:t>
                      </a:r>
                      <a:br>
                        <a:rPr lang="en-GB" sz="1800" dirty="0">
                          <a:effectLst/>
                        </a:rPr>
                      </a:br>
                      <a:r>
                        <a:rPr lang="en-GB" sz="1800" dirty="0">
                          <a:effectLst/>
                        </a:rPr>
                        <a:t>demonstrative/indefinite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70148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or determiner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Is the word </a:t>
                      </a:r>
                      <a:r>
                        <a:rPr lang="en-GB" sz="1800" b="1" dirty="0">
                          <a:effectLst/>
                        </a:rPr>
                        <a:t>My</a:t>
                      </a:r>
                      <a:r>
                        <a:rPr lang="en-GB" sz="1800" dirty="0">
                          <a:effectLst/>
                        </a:rPr>
                        <a:t> being used as a determiner or pronoun?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My dog is happy.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GDetPron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438437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</Words>
  <Application>Microsoft Office PowerPoint</Application>
  <PresentationFormat>Widescreen</PresentationFormat>
  <Paragraphs>64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2025-12-22T10:06:11Z</dcterms:modified>
</cp:coreProperties>
</file>