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64"/>
  </p:notesMasterIdLst>
  <p:sldIdLst>
    <p:sldId id="390" r:id="rId2"/>
    <p:sldId id="433" r:id="rId3"/>
    <p:sldId id="483" r:id="rId4"/>
    <p:sldId id="484" r:id="rId5"/>
    <p:sldId id="485" r:id="rId6"/>
    <p:sldId id="486" r:id="rId7"/>
    <p:sldId id="487" r:id="rId8"/>
    <p:sldId id="488" r:id="rId9"/>
    <p:sldId id="489" r:id="rId10"/>
    <p:sldId id="490" r:id="rId11"/>
    <p:sldId id="491" r:id="rId12"/>
    <p:sldId id="492" r:id="rId13"/>
    <p:sldId id="468" r:id="rId14"/>
    <p:sldId id="445" r:id="rId15"/>
    <p:sldId id="446" r:id="rId16"/>
    <p:sldId id="447" r:id="rId17"/>
    <p:sldId id="536" r:id="rId18"/>
    <p:sldId id="537" r:id="rId19"/>
    <p:sldId id="274" r:id="rId20"/>
    <p:sldId id="408" r:id="rId21"/>
    <p:sldId id="413" r:id="rId22"/>
    <p:sldId id="417" r:id="rId23"/>
    <p:sldId id="416" r:id="rId24"/>
    <p:sldId id="419" r:id="rId25"/>
    <p:sldId id="418" r:id="rId26"/>
    <p:sldId id="411" r:id="rId27"/>
    <p:sldId id="414" r:id="rId28"/>
    <p:sldId id="422" r:id="rId29"/>
    <p:sldId id="421" r:id="rId30"/>
    <p:sldId id="424" r:id="rId31"/>
    <p:sldId id="503" r:id="rId32"/>
    <p:sldId id="517" r:id="rId33"/>
    <p:sldId id="482" r:id="rId34"/>
    <p:sldId id="518" r:id="rId35"/>
    <p:sldId id="519" r:id="rId36"/>
    <p:sldId id="520" r:id="rId37"/>
    <p:sldId id="521" r:id="rId38"/>
    <p:sldId id="522" r:id="rId39"/>
    <p:sldId id="523" r:id="rId40"/>
    <p:sldId id="524" r:id="rId41"/>
    <p:sldId id="381" r:id="rId42"/>
    <p:sldId id="525" r:id="rId43"/>
    <p:sldId id="535" r:id="rId44"/>
    <p:sldId id="506" r:id="rId45"/>
    <p:sldId id="470" r:id="rId46"/>
    <p:sldId id="471" r:id="rId47"/>
    <p:sldId id="494" r:id="rId48"/>
    <p:sldId id="495" r:id="rId49"/>
    <p:sldId id="472" r:id="rId50"/>
    <p:sldId id="498" r:id="rId51"/>
    <p:sldId id="473" r:id="rId52"/>
    <p:sldId id="474" r:id="rId53"/>
    <p:sldId id="475" r:id="rId54"/>
    <p:sldId id="476" r:id="rId55"/>
    <p:sldId id="499" r:id="rId56"/>
    <p:sldId id="500" r:id="rId57"/>
    <p:sldId id="477" r:id="rId58"/>
    <p:sldId id="469" r:id="rId59"/>
    <p:sldId id="496" r:id="rId60"/>
    <p:sldId id="497" r:id="rId61"/>
    <p:sldId id="504" r:id="rId62"/>
    <p:sldId id="385" r:id="rId63"/>
  </p:sldIdLst>
  <p:sldSz cx="12192000" cy="6858000"/>
  <p:notesSz cx="6858000" cy="9144000"/>
  <p:embeddedFontLst>
    <p:embeddedFont>
      <p:font typeface="Andika" panose="02000000000000000000" pitchFamily="2" charset="0"/>
      <p:regular r:id="rId65"/>
      <p:bold r:id="rId66"/>
      <p:italic r:id="rId67"/>
      <p:boldItalic r:id="rId6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  <a:srgbClr val="66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DB8B460-7029-4BD6-A6E9-CC099F74605B}" v="11" dt="2025-12-12T11:26:12.43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7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1056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font" Target="fonts/font2.fntdata"/><Relationship Id="rId74" Type="http://schemas.microsoft.com/office/2018/10/relationships/authors" Target="author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notesMaster" Target="notesMasters/notesMaster1.xml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font" Target="fonts/font3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font" Target="fonts/font1.fntdata"/><Relationship Id="rId73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71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 replaces a noun 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49086" custScaleY="182206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 custScaleX="177016" custScaleY="182206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 custScaleX="149086" custScaleY="182206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98013" custScaleY="182206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31173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 replaces a noun 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specifies a noun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49086" custScaleY="182206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 custScaleX="177016" custScaleY="182206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 custScaleX="149086" custScaleY="182206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98013" custScaleY="182206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33476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BA8B7DB-6598-4380-B1E1-363E74D81801}">
      <dgm:prSet phldrT="[Text]" custT="1"/>
      <dgm:spPr/>
      <dgm:t>
        <a:bodyPr anchor="t"/>
        <a:lstStyle/>
        <a:p>
          <a:r>
            <a:rPr lang="en-GB" sz="1600" dirty="0"/>
            <a:t>Articles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/>
        </a:p>
      </dgm:t>
    </dgm:pt>
    <dgm:pt modelId="{4801CD27-9E90-4A40-A722-62C24B44C260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800" dirty="0"/>
            <a:t>Determiners</a:t>
          </a:r>
          <a:endParaRPr lang="en-GB" sz="1000" dirty="0"/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/>
        </a:p>
      </dgm:t>
    </dgm:pt>
    <dgm:pt modelId="{CDB567E2-794B-43D2-9498-C4D029886644}">
      <dgm:prSet phldrT="[Text]" custT="1"/>
      <dgm:spPr/>
      <dgm:t>
        <a:bodyPr/>
        <a:lstStyle/>
        <a:p>
          <a:r>
            <a:rPr lang="en-GB" sz="1600" dirty="0"/>
            <a:t>Definite article </a:t>
          </a:r>
          <a:br>
            <a:rPr lang="en-GB" sz="1600" dirty="0"/>
          </a:br>
          <a:r>
            <a:rPr lang="en-GB" sz="1600" dirty="0"/>
            <a:t>– the</a:t>
          </a:r>
        </a:p>
      </dgm:t>
    </dgm:pt>
    <dgm:pt modelId="{C8D2900C-C3E9-415A-8F99-62D6DEA579EE}" type="parTrans" cxnId="{3C207A33-1704-4502-A697-054AC597C677}">
      <dgm:prSet/>
      <dgm:spPr/>
      <dgm:t>
        <a:bodyPr/>
        <a:lstStyle/>
        <a:p>
          <a:endParaRPr lang="en-GB"/>
        </a:p>
      </dgm:t>
    </dgm:pt>
    <dgm:pt modelId="{A9B03153-F425-4A8A-B3B1-F4E445F32D4E}" type="sibTrans" cxnId="{3C207A33-1704-4502-A697-054AC597C677}">
      <dgm:prSet/>
      <dgm:spPr/>
      <dgm:t>
        <a:bodyPr/>
        <a:lstStyle/>
        <a:p>
          <a:endParaRPr lang="en-GB"/>
        </a:p>
      </dgm:t>
    </dgm:pt>
    <dgm:pt modelId="{47B9B19E-BC33-4764-9CCE-9F8E2F5DC9AB}">
      <dgm:prSet phldrT="[Text]" custT="1"/>
      <dgm:spPr/>
      <dgm:t>
        <a:bodyPr/>
        <a:lstStyle/>
        <a:p>
          <a:r>
            <a:rPr lang="en-GB" sz="1600" dirty="0"/>
            <a:t>Indefinite article </a:t>
          </a:r>
          <a:br>
            <a:rPr lang="en-GB" sz="1600" dirty="0"/>
          </a:br>
          <a:r>
            <a:rPr lang="en-GB" sz="1600" dirty="0"/>
            <a:t>– a/an</a:t>
          </a:r>
        </a:p>
      </dgm:t>
    </dgm:pt>
    <dgm:pt modelId="{209A22AA-17B4-4A11-8694-835630892C0F}" type="parTrans" cxnId="{F58D5995-E5F3-4233-A59E-C63C9D8A7AB7}">
      <dgm:prSet/>
      <dgm:spPr/>
      <dgm:t>
        <a:bodyPr/>
        <a:lstStyle/>
        <a:p>
          <a:endParaRPr lang="en-GB"/>
        </a:p>
      </dgm:t>
    </dgm:pt>
    <dgm:pt modelId="{3AE8FAC7-F236-46FE-AFF1-5D12D6064C28}" type="sibTrans" cxnId="{F58D5995-E5F3-4233-A59E-C63C9D8A7AB7}">
      <dgm:prSet/>
      <dgm:spPr/>
      <dgm:t>
        <a:bodyPr/>
        <a:lstStyle/>
        <a:p>
          <a:endParaRPr lang="en-GB"/>
        </a:p>
      </dgm:t>
    </dgm:pt>
    <dgm:pt modelId="{809F7A36-E0A4-47F4-99F0-AAC6571E73C7}">
      <dgm:prSet phldrT="[Text]" custT="1"/>
      <dgm:spPr/>
      <dgm:t>
        <a:bodyPr anchor="t"/>
        <a:lstStyle/>
        <a:p>
          <a:r>
            <a:rPr lang="en-GB" sz="1600" dirty="0"/>
            <a:t>Demonstratives</a:t>
          </a:r>
          <a:br>
            <a:rPr lang="en-GB" sz="1600" dirty="0"/>
          </a:br>
          <a:r>
            <a:rPr lang="en-GB" sz="1600" dirty="0"/>
            <a:t>– this, that, these, those</a:t>
          </a:r>
        </a:p>
      </dgm:t>
    </dgm:pt>
    <dgm:pt modelId="{CCF83404-B746-4453-B436-304E63714139}" type="parTrans" cxnId="{51525770-DECA-47E2-9E57-6E95EDCADC83}">
      <dgm:prSet/>
      <dgm:spPr/>
      <dgm:t>
        <a:bodyPr/>
        <a:lstStyle/>
        <a:p>
          <a:endParaRPr lang="en-GB"/>
        </a:p>
      </dgm:t>
    </dgm:pt>
    <dgm:pt modelId="{5EE379DF-88FB-4096-9E20-6D7B2D6A2DF3}" type="sibTrans" cxnId="{51525770-DECA-47E2-9E57-6E95EDCADC83}">
      <dgm:prSet/>
      <dgm:spPr/>
      <dgm:t>
        <a:bodyPr/>
        <a:lstStyle/>
        <a:p>
          <a:endParaRPr lang="en-GB"/>
        </a:p>
      </dgm:t>
    </dgm:pt>
    <dgm:pt modelId="{6862175F-8BBD-4724-B754-461EEC951839}">
      <dgm:prSet phldrT="[Text]" custT="1"/>
      <dgm:spPr/>
      <dgm:t>
        <a:bodyPr anchor="t"/>
        <a:lstStyle/>
        <a:p>
          <a:r>
            <a:rPr lang="en-GB" sz="1600" dirty="0"/>
            <a:t>Possessive determiners </a:t>
          </a:r>
          <a:br>
            <a:rPr lang="en-GB" sz="1600" dirty="0"/>
          </a:br>
          <a:r>
            <a:rPr lang="en-GB" sz="1600" dirty="0"/>
            <a:t>– my, your, his, her, …</a:t>
          </a:r>
        </a:p>
      </dgm:t>
    </dgm:pt>
    <dgm:pt modelId="{AFD2A036-3C19-4C88-BFCB-1D785DCF39C7}" type="parTrans" cxnId="{428ED31A-844F-47E8-8300-C90259E80438}">
      <dgm:prSet/>
      <dgm:spPr/>
      <dgm:t>
        <a:bodyPr/>
        <a:lstStyle/>
        <a:p>
          <a:endParaRPr lang="en-GB"/>
        </a:p>
      </dgm:t>
    </dgm:pt>
    <dgm:pt modelId="{F49DA3F9-E37F-4377-97F7-4F56576BF6D3}" type="sibTrans" cxnId="{428ED31A-844F-47E8-8300-C90259E80438}">
      <dgm:prSet/>
      <dgm:spPr/>
      <dgm:t>
        <a:bodyPr/>
        <a:lstStyle/>
        <a:p>
          <a:endParaRPr lang="en-GB"/>
        </a:p>
      </dgm:t>
    </dgm:pt>
    <dgm:pt modelId="{3097A3A3-D274-47F3-9B9C-B205AB76EBF3}">
      <dgm:prSet phldrT="[Text]" custT="1"/>
      <dgm:spPr/>
      <dgm:t>
        <a:bodyPr anchor="t"/>
        <a:lstStyle/>
        <a:p>
          <a:r>
            <a:rPr lang="en-GB" sz="1600" dirty="0"/>
            <a:t>Quantifiers</a:t>
          </a:r>
          <a:br>
            <a:rPr lang="en-GB" sz="1600" dirty="0"/>
          </a:br>
          <a:r>
            <a:rPr lang="en-GB" sz="1600" dirty="0"/>
            <a:t>– some, any, much, little, few,….</a:t>
          </a:r>
        </a:p>
      </dgm:t>
    </dgm:pt>
    <dgm:pt modelId="{A959DF64-0218-41CA-A823-7AD26E190642}" type="parTrans" cxnId="{C806D0C9-FFA0-4925-A58E-4305C767DAEC}">
      <dgm:prSet/>
      <dgm:spPr/>
      <dgm:t>
        <a:bodyPr/>
        <a:lstStyle/>
        <a:p>
          <a:endParaRPr lang="en-GB"/>
        </a:p>
      </dgm:t>
    </dgm:pt>
    <dgm:pt modelId="{1734A983-BCDA-4DFE-BB37-FD051B5F1379}" type="sibTrans" cxnId="{C806D0C9-FFA0-4925-A58E-4305C767DAEC}">
      <dgm:prSet/>
      <dgm:spPr/>
      <dgm:t>
        <a:bodyPr/>
        <a:lstStyle/>
        <a:p>
          <a:endParaRPr lang="en-GB"/>
        </a:p>
      </dgm:t>
    </dgm:pt>
    <dgm:pt modelId="{19248346-C6CE-4E86-AD10-6D079BEA21DD}">
      <dgm:prSet phldrT="[Text]" custT="1"/>
      <dgm:spPr/>
      <dgm:t>
        <a:bodyPr anchor="t"/>
        <a:lstStyle/>
        <a:p>
          <a:r>
            <a:rPr lang="en-GB" sz="1600" dirty="0"/>
            <a:t>Numbers </a:t>
          </a:r>
          <a:br>
            <a:rPr lang="en-GB" sz="1600" dirty="0"/>
          </a:br>
          <a:r>
            <a:rPr lang="en-GB" sz="1600" dirty="0"/>
            <a:t>– one, two, three,…</a:t>
          </a:r>
        </a:p>
      </dgm:t>
    </dgm:pt>
    <dgm:pt modelId="{BCB062A4-36BE-4B7E-A54A-40FBB6CEAB17}" type="parTrans" cxnId="{E244AF0B-A0C0-46D0-A140-4ECE8397390E}">
      <dgm:prSet/>
      <dgm:spPr/>
      <dgm:t>
        <a:bodyPr/>
        <a:lstStyle/>
        <a:p>
          <a:endParaRPr lang="en-GB"/>
        </a:p>
      </dgm:t>
    </dgm:pt>
    <dgm:pt modelId="{DA66AFC9-CD9C-44E1-9A75-48DDC1850B8D}" type="sibTrans" cxnId="{E244AF0B-A0C0-46D0-A140-4ECE8397390E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738258D4-CF0B-4F08-99B9-59B1B475C87B}" type="pres">
      <dgm:prSet presAssocID="{4801CD27-9E90-4A40-A722-62C24B44C260}" presName="Name14" presStyleCnt="0"/>
      <dgm:spPr/>
    </dgm:pt>
    <dgm:pt modelId="{83C3996A-2D7D-4F7E-9555-A8365D39F320}" type="pres">
      <dgm:prSet presAssocID="{4801CD27-9E90-4A40-A722-62C24B44C260}" presName="level1Shape" presStyleLbl="node0" presStyleIdx="0" presStyleCnt="1" custScaleX="135243" custScaleY="63559">
        <dgm:presLayoutVars>
          <dgm:chPref val="3"/>
        </dgm:presLayoutVars>
      </dgm:prSet>
      <dgm:spPr/>
    </dgm:pt>
    <dgm:pt modelId="{C7780FC5-65E7-4321-801E-E9A60ACDA7D7}" type="pres">
      <dgm:prSet presAssocID="{4801CD27-9E90-4A40-A722-62C24B44C260}" presName="hierChild2" presStyleCnt="0"/>
      <dgm:spPr/>
    </dgm:pt>
    <dgm:pt modelId="{67357A81-5F47-46C8-8791-23DB6B665016}" type="pres">
      <dgm:prSet presAssocID="{6164C4B7-2FD3-411B-9DE0-6075F300ACD2}" presName="Name19" presStyleLbl="parChTrans1D2" presStyleIdx="0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0" presStyleCnt="5" custScaleY="159844"/>
      <dgm:spPr/>
    </dgm:pt>
    <dgm:pt modelId="{F965F83D-9EC5-422A-AC7F-21013E865C34}" type="pres">
      <dgm:prSet presAssocID="{EBA8B7DB-6598-4380-B1E1-363E74D81801}" presName="hierChild3" presStyleCnt="0"/>
      <dgm:spPr/>
    </dgm:pt>
    <dgm:pt modelId="{26934A06-CE6D-40AE-9D89-B3D6D7500265}" type="pres">
      <dgm:prSet presAssocID="{C8D2900C-C3E9-415A-8F99-62D6DEA579EE}" presName="Name19" presStyleLbl="parChTrans1D3" presStyleIdx="0" presStyleCnt="2"/>
      <dgm:spPr/>
    </dgm:pt>
    <dgm:pt modelId="{41C6D968-40B4-4AF1-81AF-EE8655050652}" type="pres">
      <dgm:prSet presAssocID="{CDB567E2-794B-43D2-9498-C4D029886644}" presName="Name21" presStyleCnt="0"/>
      <dgm:spPr/>
    </dgm:pt>
    <dgm:pt modelId="{36EF3AAA-80FE-47BF-AE5D-64189888493A}" type="pres">
      <dgm:prSet presAssocID="{CDB567E2-794B-43D2-9498-C4D029886644}" presName="level2Shape" presStyleLbl="node3" presStyleIdx="0" presStyleCnt="2" custScaleX="141965" custScaleY="117726"/>
      <dgm:spPr/>
    </dgm:pt>
    <dgm:pt modelId="{BC172CA0-C9BE-46DF-9E3B-98D20FF7DE4B}" type="pres">
      <dgm:prSet presAssocID="{CDB567E2-794B-43D2-9498-C4D029886644}" presName="hierChild3" presStyleCnt="0"/>
      <dgm:spPr/>
    </dgm:pt>
    <dgm:pt modelId="{99610967-A998-4EEC-B02E-C1E5E0C9D298}" type="pres">
      <dgm:prSet presAssocID="{209A22AA-17B4-4A11-8694-835630892C0F}" presName="Name19" presStyleLbl="parChTrans1D3" presStyleIdx="1" presStyleCnt="2"/>
      <dgm:spPr/>
    </dgm:pt>
    <dgm:pt modelId="{C12C57B5-9DB7-40A8-B468-A44230681E13}" type="pres">
      <dgm:prSet presAssocID="{47B9B19E-BC33-4764-9CCE-9F8E2F5DC9AB}" presName="Name21" presStyleCnt="0"/>
      <dgm:spPr/>
    </dgm:pt>
    <dgm:pt modelId="{5C5CF821-6ED1-41F2-8B60-D17A0A641A7E}" type="pres">
      <dgm:prSet presAssocID="{47B9B19E-BC33-4764-9CCE-9F8E2F5DC9AB}" presName="level2Shape" presStyleLbl="node3" presStyleIdx="1" presStyleCnt="2" custScaleX="141965" custScaleY="117726"/>
      <dgm:spPr/>
    </dgm:pt>
    <dgm:pt modelId="{F2E8BA51-20B0-467C-A177-152809E63C1C}" type="pres">
      <dgm:prSet presAssocID="{47B9B19E-BC33-4764-9CCE-9F8E2F5DC9AB}" presName="hierChild3" presStyleCnt="0"/>
      <dgm:spPr/>
    </dgm:pt>
    <dgm:pt modelId="{87D0AECE-8AE2-418A-803A-E31B6412F1F1}" type="pres">
      <dgm:prSet presAssocID="{CCF83404-B746-4453-B436-304E63714139}" presName="Name19" presStyleLbl="parChTrans1D2" presStyleIdx="1" presStyleCnt="5"/>
      <dgm:spPr/>
    </dgm:pt>
    <dgm:pt modelId="{9D9E9C87-7AB2-4B61-B486-FC87E53240BD}" type="pres">
      <dgm:prSet presAssocID="{809F7A36-E0A4-47F4-99F0-AAC6571E73C7}" presName="Name21" presStyleCnt="0"/>
      <dgm:spPr/>
    </dgm:pt>
    <dgm:pt modelId="{93FFE988-18A5-46A3-A736-600D0A89243C}" type="pres">
      <dgm:prSet presAssocID="{809F7A36-E0A4-47F4-99F0-AAC6571E73C7}" presName="level2Shape" presStyleLbl="node2" presStyleIdx="1" presStyleCnt="5" custScaleX="127861" custScaleY="159844"/>
      <dgm:spPr/>
    </dgm:pt>
    <dgm:pt modelId="{0990EE45-583F-41ED-93FB-488DF558AAB4}" type="pres">
      <dgm:prSet presAssocID="{809F7A36-E0A4-47F4-99F0-AAC6571E73C7}" presName="hierChild3" presStyleCnt="0"/>
      <dgm:spPr/>
    </dgm:pt>
    <dgm:pt modelId="{6D79F83B-243E-4885-964B-A05DC40D98EF}" type="pres">
      <dgm:prSet presAssocID="{AFD2A036-3C19-4C88-BFCB-1D785DCF39C7}" presName="Name19" presStyleLbl="parChTrans1D2" presStyleIdx="2" presStyleCnt="5"/>
      <dgm:spPr/>
    </dgm:pt>
    <dgm:pt modelId="{B6A2E174-B480-43B4-92BE-F958A7D3F634}" type="pres">
      <dgm:prSet presAssocID="{6862175F-8BBD-4724-B754-461EEC951839}" presName="Name21" presStyleCnt="0"/>
      <dgm:spPr/>
    </dgm:pt>
    <dgm:pt modelId="{9F693881-05F8-4138-8291-EFFF7D04DEAE}" type="pres">
      <dgm:prSet presAssocID="{6862175F-8BBD-4724-B754-461EEC951839}" presName="level2Shape" presStyleLbl="node2" presStyleIdx="2" presStyleCnt="5" custScaleX="127809" custScaleY="159844"/>
      <dgm:spPr/>
    </dgm:pt>
    <dgm:pt modelId="{14C6CE70-3925-4B0E-A6B1-A1AB84CEFB1F}" type="pres">
      <dgm:prSet presAssocID="{6862175F-8BBD-4724-B754-461EEC951839}" presName="hierChild3" presStyleCnt="0"/>
      <dgm:spPr/>
    </dgm:pt>
    <dgm:pt modelId="{0C8583EE-6F0A-4FF8-AA27-CD943EC7417C}" type="pres">
      <dgm:prSet presAssocID="{A959DF64-0218-41CA-A823-7AD26E190642}" presName="Name19" presStyleLbl="parChTrans1D2" presStyleIdx="3" presStyleCnt="5"/>
      <dgm:spPr/>
    </dgm:pt>
    <dgm:pt modelId="{884BEBF5-3576-4276-96C7-BCCF2DC32961}" type="pres">
      <dgm:prSet presAssocID="{3097A3A3-D274-47F3-9B9C-B205AB76EBF3}" presName="Name21" presStyleCnt="0"/>
      <dgm:spPr/>
    </dgm:pt>
    <dgm:pt modelId="{7DAB672B-35F9-4F9B-8BAE-31BE4512A7EE}" type="pres">
      <dgm:prSet presAssocID="{3097A3A3-D274-47F3-9B9C-B205AB76EBF3}" presName="level2Shape" presStyleLbl="node2" presStyleIdx="3" presStyleCnt="5" custScaleY="159844"/>
      <dgm:spPr/>
    </dgm:pt>
    <dgm:pt modelId="{2D6A5867-9342-4B70-A614-1F523CA90B32}" type="pres">
      <dgm:prSet presAssocID="{3097A3A3-D274-47F3-9B9C-B205AB76EBF3}" presName="hierChild3" presStyleCnt="0"/>
      <dgm:spPr/>
    </dgm:pt>
    <dgm:pt modelId="{ACC5A725-40CC-4F56-8BD5-14ED2ABB7834}" type="pres">
      <dgm:prSet presAssocID="{BCB062A4-36BE-4B7E-A54A-40FBB6CEAB17}" presName="Name19" presStyleLbl="parChTrans1D2" presStyleIdx="4" presStyleCnt="5"/>
      <dgm:spPr/>
    </dgm:pt>
    <dgm:pt modelId="{9AD96106-9C04-4586-8FE6-E891D49FB8F3}" type="pres">
      <dgm:prSet presAssocID="{19248346-C6CE-4E86-AD10-6D079BEA21DD}" presName="Name21" presStyleCnt="0"/>
      <dgm:spPr/>
    </dgm:pt>
    <dgm:pt modelId="{A6F63D2B-AD8D-428D-9246-E07C4334FC82}" type="pres">
      <dgm:prSet presAssocID="{19248346-C6CE-4E86-AD10-6D079BEA21DD}" presName="level2Shape" presStyleLbl="node2" presStyleIdx="4" presStyleCnt="5" custScaleY="159844"/>
      <dgm:spPr/>
    </dgm:pt>
    <dgm:pt modelId="{E7A57B7C-C5DF-409C-917F-5838C7CCED60}" type="pres">
      <dgm:prSet presAssocID="{19248346-C6CE-4E86-AD10-6D079BEA21DD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4F79507-D13B-410C-BD9B-8F3D95EB2E54}" type="presOf" srcId="{A959DF64-0218-41CA-A823-7AD26E190642}" destId="{0C8583EE-6F0A-4FF8-AA27-CD943EC7417C}" srcOrd="0" destOrd="0" presId="urn:microsoft.com/office/officeart/2005/8/layout/hierarchy6"/>
    <dgm:cxn modelId="{E244AF0B-A0C0-46D0-A140-4ECE8397390E}" srcId="{4801CD27-9E90-4A40-A722-62C24B44C260}" destId="{19248346-C6CE-4E86-AD10-6D079BEA21DD}" srcOrd="4" destOrd="0" parTransId="{BCB062A4-36BE-4B7E-A54A-40FBB6CEAB17}" sibTransId="{DA66AFC9-CD9C-44E1-9A75-48DDC1850B8D}"/>
    <dgm:cxn modelId="{428ED31A-844F-47E8-8300-C90259E80438}" srcId="{4801CD27-9E90-4A40-A722-62C24B44C260}" destId="{6862175F-8BBD-4724-B754-461EEC951839}" srcOrd="2" destOrd="0" parTransId="{AFD2A036-3C19-4C88-BFCB-1D785DCF39C7}" sibTransId="{F49DA3F9-E37F-4377-97F7-4F56576BF6D3}"/>
    <dgm:cxn modelId="{87D3581C-D266-48EA-8792-85153845A40B}" srcId="{4801CD27-9E90-4A40-A722-62C24B44C260}" destId="{EBA8B7DB-6598-4380-B1E1-363E74D81801}" srcOrd="0" destOrd="0" parTransId="{6164C4B7-2FD3-411B-9DE0-6075F300ACD2}" sibTransId="{5CBFAD1F-A7DA-4C31-B37B-1E4D9D55916A}"/>
    <dgm:cxn modelId="{87391132-4D65-4A4C-B4A8-E14100D91E49}" type="presOf" srcId="{CDB567E2-794B-43D2-9498-C4D029886644}" destId="{36EF3AAA-80FE-47BF-AE5D-64189888493A}" srcOrd="0" destOrd="0" presId="urn:microsoft.com/office/officeart/2005/8/layout/hierarchy6"/>
    <dgm:cxn modelId="{3C207A33-1704-4502-A697-054AC597C677}" srcId="{EBA8B7DB-6598-4380-B1E1-363E74D81801}" destId="{CDB567E2-794B-43D2-9498-C4D029886644}" srcOrd="0" destOrd="0" parTransId="{C8D2900C-C3E9-415A-8F99-62D6DEA579EE}" sibTransId="{A9B03153-F425-4A8A-B3B1-F4E445F32D4E}"/>
    <dgm:cxn modelId="{BAACB139-A951-4DA4-AAD7-69AE5DB88733}" type="presOf" srcId="{19248346-C6CE-4E86-AD10-6D079BEA21DD}" destId="{A6F63D2B-AD8D-428D-9246-E07C4334FC82}" srcOrd="0" destOrd="0" presId="urn:microsoft.com/office/officeart/2005/8/layout/hierarchy6"/>
    <dgm:cxn modelId="{33AA0A3B-4B7C-43E4-8D60-9942F7792C6F}" type="presOf" srcId="{CCF83404-B746-4453-B436-304E63714139}" destId="{87D0AECE-8AE2-418A-803A-E31B6412F1F1}" srcOrd="0" destOrd="0" presId="urn:microsoft.com/office/officeart/2005/8/layout/hierarchy6"/>
    <dgm:cxn modelId="{4F30C83F-C659-4C45-B3FE-BF2AAE8CC347}" type="presOf" srcId="{6862175F-8BBD-4724-B754-461EEC951839}" destId="{9F693881-05F8-4138-8291-EFFF7D04DEAE}" srcOrd="0" destOrd="0" presId="urn:microsoft.com/office/officeart/2005/8/layout/hierarchy6"/>
    <dgm:cxn modelId="{08E2CC3F-55BA-4B3E-8CD9-0FEDAA75ADB0}" type="presOf" srcId="{BCB062A4-36BE-4B7E-A54A-40FBB6CEAB17}" destId="{ACC5A725-40CC-4F56-8BD5-14ED2ABB7834}" srcOrd="0" destOrd="0" presId="urn:microsoft.com/office/officeart/2005/8/layout/hierarchy6"/>
    <dgm:cxn modelId="{99CAA565-F3D0-447F-928B-9DC034D71100}" type="presOf" srcId="{C8D2900C-C3E9-415A-8F99-62D6DEA579EE}" destId="{26934A06-CE6D-40AE-9D89-B3D6D7500265}" srcOrd="0" destOrd="0" presId="urn:microsoft.com/office/officeart/2005/8/layout/hierarchy6"/>
    <dgm:cxn modelId="{25D3156E-E09F-4208-B5C3-0075095BD64C}" type="presOf" srcId="{809F7A36-E0A4-47F4-99F0-AAC6571E73C7}" destId="{93FFE988-18A5-46A3-A736-600D0A89243C}" srcOrd="0" destOrd="0" presId="urn:microsoft.com/office/officeart/2005/8/layout/hierarchy6"/>
    <dgm:cxn modelId="{51525770-DECA-47E2-9E57-6E95EDCADC83}" srcId="{4801CD27-9E90-4A40-A722-62C24B44C260}" destId="{809F7A36-E0A4-47F4-99F0-AAC6571E73C7}" srcOrd="1" destOrd="0" parTransId="{CCF83404-B746-4453-B436-304E63714139}" sibTransId="{5EE379DF-88FB-4096-9E20-6D7B2D6A2DF3}"/>
    <dgm:cxn modelId="{6DA3DF73-C290-4C7C-8A12-50967054DDFA}" type="presOf" srcId="{209A22AA-17B4-4A11-8694-835630892C0F}" destId="{99610967-A998-4EEC-B02E-C1E5E0C9D298}" srcOrd="0" destOrd="0" presId="urn:microsoft.com/office/officeart/2005/8/layout/hierarchy6"/>
    <dgm:cxn modelId="{00B70780-4411-4EED-9584-C40BCF2D4668}" type="presOf" srcId="{EBA8B7DB-6598-4380-B1E1-363E74D81801}" destId="{F363464E-03AD-4819-BCA0-0FA469D48E0C}" srcOrd="0" destOrd="0" presId="urn:microsoft.com/office/officeart/2005/8/layout/hierarchy6"/>
    <dgm:cxn modelId="{FB577B82-46FA-4383-8E8E-066E78F83263}" type="presOf" srcId="{3097A3A3-D274-47F3-9B9C-B205AB76EBF3}" destId="{7DAB672B-35F9-4F9B-8BAE-31BE4512A7EE}" srcOrd="0" destOrd="0" presId="urn:microsoft.com/office/officeart/2005/8/layout/hierarchy6"/>
    <dgm:cxn modelId="{239BCC88-771B-4A88-85D2-32EB82FF88C2}" type="presOf" srcId="{AFD2A036-3C19-4C88-BFCB-1D785DCF39C7}" destId="{6D79F83B-243E-4885-964B-A05DC40D98EF}" srcOrd="0" destOrd="0" presId="urn:microsoft.com/office/officeart/2005/8/layout/hierarchy6"/>
    <dgm:cxn modelId="{F58D5995-E5F3-4233-A59E-C63C9D8A7AB7}" srcId="{EBA8B7DB-6598-4380-B1E1-363E74D81801}" destId="{47B9B19E-BC33-4764-9CCE-9F8E2F5DC9AB}" srcOrd="1" destOrd="0" parTransId="{209A22AA-17B4-4A11-8694-835630892C0F}" sibTransId="{3AE8FAC7-F236-46FE-AFF1-5D12D6064C28}"/>
    <dgm:cxn modelId="{ECCCB7AC-5C93-4255-A4FF-35AE22123293}" srcId="{B00D88DA-D829-422F-A217-5740EE5A402F}" destId="{4801CD27-9E90-4A40-A722-62C24B44C260}" srcOrd="0" destOrd="0" parTransId="{ACE82301-C8F3-4A2F-B0ED-DCA78A9A2F98}" sibTransId="{61C11559-6DD9-4D97-9D0A-90C229B71AFD}"/>
    <dgm:cxn modelId="{6E8E10C7-9D4D-48DF-AE8D-6775ED8FC6D5}" type="presOf" srcId="{47B9B19E-BC33-4764-9CCE-9F8E2F5DC9AB}" destId="{5C5CF821-6ED1-41F2-8B60-D17A0A641A7E}" srcOrd="0" destOrd="0" presId="urn:microsoft.com/office/officeart/2005/8/layout/hierarchy6"/>
    <dgm:cxn modelId="{C806D0C9-FFA0-4925-A58E-4305C767DAEC}" srcId="{4801CD27-9E90-4A40-A722-62C24B44C260}" destId="{3097A3A3-D274-47F3-9B9C-B205AB76EBF3}" srcOrd="3" destOrd="0" parTransId="{A959DF64-0218-41CA-A823-7AD26E190642}" sibTransId="{1734A983-BCDA-4DFE-BB37-FD051B5F1379}"/>
    <dgm:cxn modelId="{435BBBDD-E593-4824-9209-B557A4C51DA1}" type="presOf" srcId="{4801CD27-9E90-4A40-A722-62C24B44C260}" destId="{83C3996A-2D7D-4F7E-9555-A8365D39F320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EABBE4FB-8663-44D5-8838-3BB73F05F1BF}" type="presOf" srcId="{6164C4B7-2FD3-411B-9DE0-6075F300ACD2}" destId="{67357A81-5F47-46C8-8791-23DB6B665016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BABF0FD6-F827-4787-A33D-CC91CD735CB9}" type="presParOf" srcId="{9946BB4B-0D0D-4192-B468-E6FAAB5AE8F3}" destId="{738258D4-CF0B-4F08-99B9-59B1B475C87B}" srcOrd="0" destOrd="0" presId="urn:microsoft.com/office/officeart/2005/8/layout/hierarchy6"/>
    <dgm:cxn modelId="{FFD64CF1-0D15-4C88-A8E9-10A785190134}" type="presParOf" srcId="{738258D4-CF0B-4F08-99B9-59B1B475C87B}" destId="{83C3996A-2D7D-4F7E-9555-A8365D39F320}" srcOrd="0" destOrd="0" presId="urn:microsoft.com/office/officeart/2005/8/layout/hierarchy6"/>
    <dgm:cxn modelId="{ABE781EA-7F9E-4B5D-9A35-275A87CD799D}" type="presParOf" srcId="{738258D4-CF0B-4F08-99B9-59B1B475C87B}" destId="{C7780FC5-65E7-4321-801E-E9A60ACDA7D7}" srcOrd="1" destOrd="0" presId="urn:microsoft.com/office/officeart/2005/8/layout/hierarchy6"/>
    <dgm:cxn modelId="{39AB8E15-6F18-4A1E-A4E9-D4CCCEAA95F8}" type="presParOf" srcId="{C7780FC5-65E7-4321-801E-E9A60ACDA7D7}" destId="{67357A81-5F47-46C8-8791-23DB6B665016}" srcOrd="0" destOrd="0" presId="urn:microsoft.com/office/officeart/2005/8/layout/hierarchy6"/>
    <dgm:cxn modelId="{96F66BC9-84FF-4474-9F18-000DF238AA9E}" type="presParOf" srcId="{C7780FC5-65E7-4321-801E-E9A60ACDA7D7}" destId="{7278A374-6AC7-4093-98A6-F87C32FEBB05}" srcOrd="1" destOrd="0" presId="urn:microsoft.com/office/officeart/2005/8/layout/hierarchy6"/>
    <dgm:cxn modelId="{77B6A331-96D8-45C8-8217-0137DC70BCC8}" type="presParOf" srcId="{7278A374-6AC7-4093-98A6-F87C32FEBB05}" destId="{F363464E-03AD-4819-BCA0-0FA469D48E0C}" srcOrd="0" destOrd="0" presId="urn:microsoft.com/office/officeart/2005/8/layout/hierarchy6"/>
    <dgm:cxn modelId="{3CAE9E2E-5A08-4529-93ED-27D3870CD74E}" type="presParOf" srcId="{7278A374-6AC7-4093-98A6-F87C32FEBB05}" destId="{F965F83D-9EC5-422A-AC7F-21013E865C34}" srcOrd="1" destOrd="0" presId="urn:microsoft.com/office/officeart/2005/8/layout/hierarchy6"/>
    <dgm:cxn modelId="{9DBDF29A-EC7C-49DB-928B-351A3B436B5B}" type="presParOf" srcId="{F965F83D-9EC5-422A-AC7F-21013E865C34}" destId="{26934A06-CE6D-40AE-9D89-B3D6D7500265}" srcOrd="0" destOrd="0" presId="urn:microsoft.com/office/officeart/2005/8/layout/hierarchy6"/>
    <dgm:cxn modelId="{70C93348-4F76-4784-AFFC-48E861A66C3C}" type="presParOf" srcId="{F965F83D-9EC5-422A-AC7F-21013E865C34}" destId="{41C6D968-40B4-4AF1-81AF-EE8655050652}" srcOrd="1" destOrd="0" presId="urn:microsoft.com/office/officeart/2005/8/layout/hierarchy6"/>
    <dgm:cxn modelId="{35C2E8E4-F8C7-4018-B09C-2FFB0AA20A8C}" type="presParOf" srcId="{41C6D968-40B4-4AF1-81AF-EE8655050652}" destId="{36EF3AAA-80FE-47BF-AE5D-64189888493A}" srcOrd="0" destOrd="0" presId="urn:microsoft.com/office/officeart/2005/8/layout/hierarchy6"/>
    <dgm:cxn modelId="{E539FAD0-AFB2-47C3-8C89-21BD748123D6}" type="presParOf" srcId="{41C6D968-40B4-4AF1-81AF-EE8655050652}" destId="{BC172CA0-C9BE-46DF-9E3B-98D20FF7DE4B}" srcOrd="1" destOrd="0" presId="urn:microsoft.com/office/officeart/2005/8/layout/hierarchy6"/>
    <dgm:cxn modelId="{DC764FFE-A021-4FAD-996C-6D183EFBC368}" type="presParOf" srcId="{F965F83D-9EC5-422A-AC7F-21013E865C34}" destId="{99610967-A998-4EEC-B02E-C1E5E0C9D298}" srcOrd="2" destOrd="0" presId="urn:microsoft.com/office/officeart/2005/8/layout/hierarchy6"/>
    <dgm:cxn modelId="{4FD19D55-851B-48EB-9F5E-3492FDCC37D4}" type="presParOf" srcId="{F965F83D-9EC5-422A-AC7F-21013E865C34}" destId="{C12C57B5-9DB7-40A8-B468-A44230681E13}" srcOrd="3" destOrd="0" presId="urn:microsoft.com/office/officeart/2005/8/layout/hierarchy6"/>
    <dgm:cxn modelId="{F2DEDEC4-8500-4299-998B-2678630F1FE5}" type="presParOf" srcId="{C12C57B5-9DB7-40A8-B468-A44230681E13}" destId="{5C5CF821-6ED1-41F2-8B60-D17A0A641A7E}" srcOrd="0" destOrd="0" presId="urn:microsoft.com/office/officeart/2005/8/layout/hierarchy6"/>
    <dgm:cxn modelId="{B90CACAC-D5B7-4400-B439-F984CEDA4C45}" type="presParOf" srcId="{C12C57B5-9DB7-40A8-B468-A44230681E13}" destId="{F2E8BA51-20B0-467C-A177-152809E63C1C}" srcOrd="1" destOrd="0" presId="urn:microsoft.com/office/officeart/2005/8/layout/hierarchy6"/>
    <dgm:cxn modelId="{F4297D0E-2674-400A-9511-1CD4967A8EAB}" type="presParOf" srcId="{C7780FC5-65E7-4321-801E-E9A60ACDA7D7}" destId="{87D0AECE-8AE2-418A-803A-E31B6412F1F1}" srcOrd="2" destOrd="0" presId="urn:microsoft.com/office/officeart/2005/8/layout/hierarchy6"/>
    <dgm:cxn modelId="{4A4A2BA4-DDB2-42AC-BC15-27FF80183B18}" type="presParOf" srcId="{C7780FC5-65E7-4321-801E-E9A60ACDA7D7}" destId="{9D9E9C87-7AB2-4B61-B486-FC87E53240BD}" srcOrd="3" destOrd="0" presId="urn:microsoft.com/office/officeart/2005/8/layout/hierarchy6"/>
    <dgm:cxn modelId="{EFB1059E-7730-4662-870F-212CD2007E88}" type="presParOf" srcId="{9D9E9C87-7AB2-4B61-B486-FC87E53240BD}" destId="{93FFE988-18A5-46A3-A736-600D0A89243C}" srcOrd="0" destOrd="0" presId="urn:microsoft.com/office/officeart/2005/8/layout/hierarchy6"/>
    <dgm:cxn modelId="{43D10745-AABF-499B-BC3D-D803F10A65F3}" type="presParOf" srcId="{9D9E9C87-7AB2-4B61-B486-FC87E53240BD}" destId="{0990EE45-583F-41ED-93FB-488DF558AAB4}" srcOrd="1" destOrd="0" presId="urn:microsoft.com/office/officeart/2005/8/layout/hierarchy6"/>
    <dgm:cxn modelId="{29445668-FF1B-46CB-8CE8-863F93F9CA08}" type="presParOf" srcId="{C7780FC5-65E7-4321-801E-E9A60ACDA7D7}" destId="{6D79F83B-243E-4885-964B-A05DC40D98EF}" srcOrd="4" destOrd="0" presId="urn:microsoft.com/office/officeart/2005/8/layout/hierarchy6"/>
    <dgm:cxn modelId="{7061D18D-C18A-41D9-B4B6-06E76558C300}" type="presParOf" srcId="{C7780FC5-65E7-4321-801E-E9A60ACDA7D7}" destId="{B6A2E174-B480-43B4-92BE-F958A7D3F634}" srcOrd="5" destOrd="0" presId="urn:microsoft.com/office/officeart/2005/8/layout/hierarchy6"/>
    <dgm:cxn modelId="{3E9D80AE-F954-442F-9149-4438BC8BD61F}" type="presParOf" srcId="{B6A2E174-B480-43B4-92BE-F958A7D3F634}" destId="{9F693881-05F8-4138-8291-EFFF7D04DEAE}" srcOrd="0" destOrd="0" presId="urn:microsoft.com/office/officeart/2005/8/layout/hierarchy6"/>
    <dgm:cxn modelId="{64D204AA-382C-4BE6-8845-4ABD158B6AB9}" type="presParOf" srcId="{B6A2E174-B480-43B4-92BE-F958A7D3F634}" destId="{14C6CE70-3925-4B0E-A6B1-A1AB84CEFB1F}" srcOrd="1" destOrd="0" presId="urn:microsoft.com/office/officeart/2005/8/layout/hierarchy6"/>
    <dgm:cxn modelId="{680A5A3A-B7EC-404F-8169-F27395F865DC}" type="presParOf" srcId="{C7780FC5-65E7-4321-801E-E9A60ACDA7D7}" destId="{0C8583EE-6F0A-4FF8-AA27-CD943EC7417C}" srcOrd="6" destOrd="0" presId="urn:microsoft.com/office/officeart/2005/8/layout/hierarchy6"/>
    <dgm:cxn modelId="{F583FE8E-BC68-45BD-A27D-D42328860EFC}" type="presParOf" srcId="{C7780FC5-65E7-4321-801E-E9A60ACDA7D7}" destId="{884BEBF5-3576-4276-96C7-BCCF2DC32961}" srcOrd="7" destOrd="0" presId="urn:microsoft.com/office/officeart/2005/8/layout/hierarchy6"/>
    <dgm:cxn modelId="{580CA0A8-3992-4ADB-9661-0F1B88D59D13}" type="presParOf" srcId="{884BEBF5-3576-4276-96C7-BCCF2DC32961}" destId="{7DAB672B-35F9-4F9B-8BAE-31BE4512A7EE}" srcOrd="0" destOrd="0" presId="urn:microsoft.com/office/officeart/2005/8/layout/hierarchy6"/>
    <dgm:cxn modelId="{210B4DDC-C1F3-424E-8DE6-34B9322A95C7}" type="presParOf" srcId="{884BEBF5-3576-4276-96C7-BCCF2DC32961}" destId="{2D6A5867-9342-4B70-A614-1F523CA90B32}" srcOrd="1" destOrd="0" presId="urn:microsoft.com/office/officeart/2005/8/layout/hierarchy6"/>
    <dgm:cxn modelId="{445D8772-2F15-46BF-A1D8-69BDC90F0A0A}" type="presParOf" srcId="{C7780FC5-65E7-4321-801E-E9A60ACDA7D7}" destId="{ACC5A725-40CC-4F56-8BD5-14ED2ABB7834}" srcOrd="8" destOrd="0" presId="urn:microsoft.com/office/officeart/2005/8/layout/hierarchy6"/>
    <dgm:cxn modelId="{D8A448D0-02F7-41D9-BFB6-F049DF52EA6F}" type="presParOf" srcId="{C7780FC5-65E7-4321-801E-E9A60ACDA7D7}" destId="{9AD96106-9C04-4586-8FE6-E891D49FB8F3}" srcOrd="9" destOrd="0" presId="urn:microsoft.com/office/officeart/2005/8/layout/hierarchy6"/>
    <dgm:cxn modelId="{630E2D3A-3F94-4B9C-8CD1-405C4B6FB5F0}" type="presParOf" srcId="{9AD96106-9C04-4586-8FE6-E891D49FB8F3}" destId="{A6F63D2B-AD8D-428D-9246-E07C4334FC82}" srcOrd="0" destOrd="0" presId="urn:microsoft.com/office/officeart/2005/8/layout/hierarchy6"/>
    <dgm:cxn modelId="{4CF35A51-D7D7-4764-961B-9ED3470FEDFC}" type="presParOf" srcId="{9AD96106-9C04-4586-8FE6-E891D49FB8F3}" destId="{E7A57B7C-C5DF-409C-917F-5838C7CCED60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Pronoun – replaces a 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specifies a noun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49086" custScaleY="182206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 custScaleX="177016" custScaleY="182206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 custScaleX="149086" custScaleY="182206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98013" custScaleY="182206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33476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31AF8B68-B15A-4E4B-BDF6-198E0CF56D5A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Pronoun – replaces a 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85EE4840-300B-4B97-B363-40E66B39E6F8}">
      <dgm:prSet phldrT="[Text]" custT="1"/>
      <dgm:spPr/>
      <dgm:t>
        <a:bodyPr/>
        <a:lstStyle/>
        <a:p>
          <a:r>
            <a:rPr lang="en-GB" sz="1400" dirty="0"/>
            <a:t>Personal pronoun</a:t>
          </a:r>
        </a:p>
      </dgm:t>
    </dgm:pt>
    <dgm:pt modelId="{85E1F56E-4DC8-493F-A921-F526B5152DAA}" type="parTrans" cxnId="{5CA2547D-9639-49FE-8F44-D8452EA3AD75}">
      <dgm:prSet/>
      <dgm:spPr/>
      <dgm:t>
        <a:bodyPr/>
        <a:lstStyle/>
        <a:p>
          <a:endParaRPr lang="en-GB"/>
        </a:p>
      </dgm:t>
    </dgm:pt>
    <dgm:pt modelId="{04CD3C23-E361-4B20-AA42-6A5012901A7F}" type="sibTrans" cxnId="{5CA2547D-9639-49FE-8F44-D8452EA3AD75}">
      <dgm:prSet/>
      <dgm:spPr/>
      <dgm:t>
        <a:bodyPr/>
        <a:lstStyle/>
        <a:p>
          <a:endParaRPr lang="en-GB"/>
        </a:p>
      </dgm:t>
    </dgm:pt>
    <dgm:pt modelId="{1D7AC1C0-1C1C-4459-BFD6-A1FB7F1EAA42}">
      <dgm:prSet phldrT="[Text]" custT="1"/>
      <dgm:spPr/>
      <dgm:t>
        <a:bodyPr/>
        <a:lstStyle/>
        <a:p>
          <a:r>
            <a:rPr lang="en-GB" sz="1400" dirty="0"/>
            <a:t>Indefinite pronouns</a:t>
          </a:r>
        </a:p>
      </dgm:t>
    </dgm:pt>
    <dgm:pt modelId="{FFA1CD61-3162-436D-B215-ECC24F876E31}" type="parTrans" cxnId="{15CFB0D4-46A6-416B-AD8D-9A2C9B7DD2AD}">
      <dgm:prSet/>
      <dgm:spPr/>
      <dgm:t>
        <a:bodyPr/>
        <a:lstStyle/>
        <a:p>
          <a:endParaRPr lang="en-GB"/>
        </a:p>
      </dgm:t>
    </dgm:pt>
    <dgm:pt modelId="{D1047FB1-8668-4C2C-AA6B-D9AD6F7F1336}" type="sibTrans" cxnId="{15CFB0D4-46A6-416B-AD8D-9A2C9B7DD2AD}">
      <dgm:prSet/>
      <dgm:spPr/>
      <dgm:t>
        <a:bodyPr/>
        <a:lstStyle/>
        <a:p>
          <a:endParaRPr lang="en-GB"/>
        </a:p>
      </dgm:t>
    </dgm:pt>
    <dgm:pt modelId="{616A1B99-E2B1-4AA3-B1C6-1B6AA2918903}">
      <dgm:prSet phldrT="[Text]" custT="1"/>
      <dgm:spPr/>
      <dgm:t>
        <a:bodyPr/>
        <a:lstStyle/>
        <a:p>
          <a:r>
            <a:rPr lang="en-GB" sz="1400" dirty="0"/>
            <a:t>Demonstrative pronouns</a:t>
          </a:r>
        </a:p>
      </dgm:t>
    </dgm:pt>
    <dgm:pt modelId="{959F2384-4E1E-4B53-9191-E26EEE0F7AC2}" type="parTrans" cxnId="{518E5739-F3CC-4183-907C-EC7BE237E6B9}">
      <dgm:prSet/>
      <dgm:spPr/>
      <dgm:t>
        <a:bodyPr/>
        <a:lstStyle/>
        <a:p>
          <a:endParaRPr lang="en-GB"/>
        </a:p>
      </dgm:t>
    </dgm:pt>
    <dgm:pt modelId="{DD660532-6435-4318-9F06-8CF5A61B2DF7}" type="sibTrans" cxnId="{518E5739-F3CC-4183-907C-EC7BE237E6B9}">
      <dgm:prSet/>
      <dgm:spPr/>
      <dgm:t>
        <a:bodyPr/>
        <a:lstStyle/>
        <a:p>
          <a:endParaRPr lang="en-GB"/>
        </a:p>
      </dgm:t>
    </dgm:pt>
    <dgm:pt modelId="{673BD8DE-1AE9-44BF-86B9-218DD097D45F}">
      <dgm:prSet phldrT="[Text]" custT="1"/>
      <dgm:spPr/>
      <dgm:t>
        <a:bodyPr/>
        <a:lstStyle/>
        <a:p>
          <a:r>
            <a:rPr lang="en-GB" sz="1400"/>
            <a:t>Possessive </a:t>
          </a:r>
          <a:r>
            <a:rPr lang="en-GB" sz="1400" dirty="0"/>
            <a:t>pronoun</a:t>
          </a:r>
        </a:p>
      </dgm:t>
    </dgm:pt>
    <dgm:pt modelId="{7E83ACDE-B37E-4924-9316-5E1299C463D4}" type="parTrans" cxnId="{34881C93-A5CF-498A-99AC-09824F6B43A0}">
      <dgm:prSet/>
      <dgm:spPr/>
      <dgm:t>
        <a:bodyPr/>
        <a:lstStyle/>
        <a:p>
          <a:endParaRPr lang="en-GB"/>
        </a:p>
      </dgm:t>
    </dgm:pt>
    <dgm:pt modelId="{AF7DF923-97E9-4155-B95F-A27DF817F197}" type="sibTrans" cxnId="{34881C93-A5CF-498A-99AC-09824F6B43A0}">
      <dgm:prSet/>
      <dgm:spPr/>
      <dgm:t>
        <a:bodyPr/>
        <a:lstStyle/>
        <a:p>
          <a:endParaRPr lang="en-GB"/>
        </a:p>
      </dgm:t>
    </dgm:pt>
    <dgm:pt modelId="{92A12367-9228-4B0C-916C-7276BBAD6A9F}">
      <dgm:prSet phldrT="[Text]" custT="1"/>
      <dgm:spPr/>
      <dgm:t>
        <a:bodyPr/>
        <a:lstStyle/>
        <a:p>
          <a:r>
            <a:rPr lang="en-GB" sz="1400" dirty="0"/>
            <a:t>Reflexive pronouns</a:t>
          </a:r>
        </a:p>
      </dgm:t>
    </dgm:pt>
    <dgm:pt modelId="{10AB1CA6-EAA9-4A3B-B348-45279AA45145}" type="parTrans" cxnId="{D21C611C-9788-4330-A0B1-5F54789F549F}">
      <dgm:prSet/>
      <dgm:spPr/>
      <dgm:t>
        <a:bodyPr/>
        <a:lstStyle/>
        <a:p>
          <a:endParaRPr lang="en-GB"/>
        </a:p>
      </dgm:t>
    </dgm:pt>
    <dgm:pt modelId="{D96B4BCF-3298-410E-98A4-7F2E932C7EDF}" type="sibTrans" cxnId="{D21C611C-9788-4330-A0B1-5F54789F549F}">
      <dgm:prSet/>
      <dgm:spPr/>
      <dgm:t>
        <a:bodyPr/>
        <a:lstStyle/>
        <a:p>
          <a:endParaRPr lang="en-GB"/>
        </a:p>
      </dgm:t>
    </dgm:pt>
    <dgm:pt modelId="{83F62177-DE95-4793-BD9D-974101F3D8C1}">
      <dgm:prSet phldrT="[Text]" custT="1"/>
      <dgm:spPr/>
      <dgm:t>
        <a:bodyPr/>
        <a:lstStyle/>
        <a:p>
          <a:r>
            <a:rPr lang="en-GB" sz="1400" dirty="0"/>
            <a:t>Relative pronouns</a:t>
          </a:r>
        </a:p>
      </dgm:t>
    </dgm:pt>
    <dgm:pt modelId="{0E82B521-7A54-427C-AD20-C59ED83D613D}" type="parTrans" cxnId="{BA8747FE-5199-4594-ACA8-D1BC8E58F955}">
      <dgm:prSet/>
      <dgm:spPr/>
      <dgm:t>
        <a:bodyPr/>
        <a:lstStyle/>
        <a:p>
          <a:endParaRPr lang="en-GB"/>
        </a:p>
      </dgm:t>
    </dgm:pt>
    <dgm:pt modelId="{7BE551AE-BEAF-480F-8927-15B88A871136}" type="sibTrans" cxnId="{BA8747FE-5199-4594-ACA8-D1BC8E58F955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6216F437-4E29-4DA6-9B12-8C2C094A9867}" type="pres">
      <dgm:prSet presAssocID="{31AF8B68-B15A-4E4B-BDF6-198E0CF56D5A}" presName="Name14" presStyleCnt="0"/>
      <dgm:spPr/>
    </dgm:pt>
    <dgm:pt modelId="{9409411A-9529-46DE-AAD9-C982CFADE0CA}" type="pres">
      <dgm:prSet presAssocID="{31AF8B68-B15A-4E4B-BDF6-198E0CF56D5A}" presName="level1Shape" presStyleLbl="node0" presStyleIdx="0" presStyleCnt="1">
        <dgm:presLayoutVars>
          <dgm:chPref val="3"/>
        </dgm:presLayoutVars>
      </dgm:prSet>
      <dgm:spPr/>
    </dgm:pt>
    <dgm:pt modelId="{C9296070-6E53-4310-B2BE-AF05E8A4272A}" type="pres">
      <dgm:prSet presAssocID="{31AF8B68-B15A-4E4B-BDF6-198E0CF56D5A}" presName="hierChild2" presStyleCnt="0"/>
      <dgm:spPr/>
    </dgm:pt>
    <dgm:pt modelId="{BA92CD4C-CD49-4DA8-95BC-259EFFF4E9F6}" type="pres">
      <dgm:prSet presAssocID="{85E1F56E-4DC8-493F-A921-F526B5152DAA}" presName="Name19" presStyleLbl="parChTrans1D2" presStyleIdx="0" presStyleCnt="6"/>
      <dgm:spPr/>
    </dgm:pt>
    <dgm:pt modelId="{EDB26BF5-AA40-4293-949B-11E34AA1A26D}" type="pres">
      <dgm:prSet presAssocID="{85EE4840-300B-4B97-B363-40E66B39E6F8}" presName="Name21" presStyleCnt="0"/>
      <dgm:spPr/>
    </dgm:pt>
    <dgm:pt modelId="{25BCB292-E029-4F0A-B53F-27AD2F195B11}" type="pres">
      <dgm:prSet presAssocID="{85EE4840-300B-4B97-B363-40E66B39E6F8}" presName="level2Shape" presStyleLbl="node2" presStyleIdx="0" presStyleCnt="6"/>
      <dgm:spPr/>
    </dgm:pt>
    <dgm:pt modelId="{3C77605D-1091-4034-B354-21BC9058F0D0}" type="pres">
      <dgm:prSet presAssocID="{85EE4840-300B-4B97-B363-40E66B39E6F8}" presName="hierChild3" presStyleCnt="0"/>
      <dgm:spPr/>
    </dgm:pt>
    <dgm:pt modelId="{D09A9C6B-A792-4091-AB9E-A9661CFC9C7E}" type="pres">
      <dgm:prSet presAssocID="{7E83ACDE-B37E-4924-9316-5E1299C463D4}" presName="Name19" presStyleLbl="parChTrans1D2" presStyleIdx="1" presStyleCnt="6"/>
      <dgm:spPr/>
    </dgm:pt>
    <dgm:pt modelId="{C36CD759-0286-45BF-AAB0-18C42BB11A6F}" type="pres">
      <dgm:prSet presAssocID="{673BD8DE-1AE9-44BF-86B9-218DD097D45F}" presName="Name21" presStyleCnt="0"/>
      <dgm:spPr/>
    </dgm:pt>
    <dgm:pt modelId="{03FFF0B1-5D70-4C5F-9FBB-E73896A78FA4}" type="pres">
      <dgm:prSet presAssocID="{673BD8DE-1AE9-44BF-86B9-218DD097D45F}" presName="level2Shape" presStyleLbl="node2" presStyleIdx="1" presStyleCnt="6"/>
      <dgm:spPr/>
    </dgm:pt>
    <dgm:pt modelId="{28E1A9C2-CDAD-495B-825A-56849DA587D2}" type="pres">
      <dgm:prSet presAssocID="{673BD8DE-1AE9-44BF-86B9-218DD097D45F}" presName="hierChild3" presStyleCnt="0"/>
      <dgm:spPr/>
    </dgm:pt>
    <dgm:pt modelId="{4FF1F586-0835-4AE9-B2FB-90766FA8598B}" type="pres">
      <dgm:prSet presAssocID="{959F2384-4E1E-4B53-9191-E26EEE0F7AC2}" presName="Name19" presStyleLbl="parChTrans1D2" presStyleIdx="2" presStyleCnt="6"/>
      <dgm:spPr/>
    </dgm:pt>
    <dgm:pt modelId="{1216B620-4682-4EC7-A4D9-0733C8CF9EDD}" type="pres">
      <dgm:prSet presAssocID="{616A1B99-E2B1-4AA3-B1C6-1B6AA2918903}" presName="Name21" presStyleCnt="0"/>
      <dgm:spPr/>
    </dgm:pt>
    <dgm:pt modelId="{C2C69CD7-7193-42D8-BD57-D0A690951B3B}" type="pres">
      <dgm:prSet presAssocID="{616A1B99-E2B1-4AA3-B1C6-1B6AA2918903}" presName="level2Shape" presStyleLbl="node2" presStyleIdx="2" presStyleCnt="6" custScaleX="122211"/>
      <dgm:spPr/>
    </dgm:pt>
    <dgm:pt modelId="{CCC3839C-33B6-4C66-B67C-F997CD8106AA}" type="pres">
      <dgm:prSet presAssocID="{616A1B99-E2B1-4AA3-B1C6-1B6AA2918903}" presName="hierChild3" presStyleCnt="0"/>
      <dgm:spPr/>
    </dgm:pt>
    <dgm:pt modelId="{232F13DF-1459-441C-9818-08BF91994864}" type="pres">
      <dgm:prSet presAssocID="{FFA1CD61-3162-436D-B215-ECC24F876E31}" presName="Name19" presStyleLbl="parChTrans1D2" presStyleIdx="3" presStyleCnt="6"/>
      <dgm:spPr/>
    </dgm:pt>
    <dgm:pt modelId="{7681E061-CD2F-47FF-A13B-DA7451B56625}" type="pres">
      <dgm:prSet presAssocID="{1D7AC1C0-1C1C-4459-BFD6-A1FB7F1EAA42}" presName="Name21" presStyleCnt="0"/>
      <dgm:spPr/>
    </dgm:pt>
    <dgm:pt modelId="{6BF3B85B-E081-4C99-88D1-41B5F5E05611}" type="pres">
      <dgm:prSet presAssocID="{1D7AC1C0-1C1C-4459-BFD6-A1FB7F1EAA42}" presName="level2Shape" presStyleLbl="node2" presStyleIdx="3" presStyleCnt="6"/>
      <dgm:spPr/>
    </dgm:pt>
    <dgm:pt modelId="{72AAB815-2848-47E6-BF3F-10263D0B1754}" type="pres">
      <dgm:prSet presAssocID="{1D7AC1C0-1C1C-4459-BFD6-A1FB7F1EAA42}" presName="hierChild3" presStyleCnt="0"/>
      <dgm:spPr/>
    </dgm:pt>
    <dgm:pt modelId="{9A8D0BA9-7222-4FA4-A947-1C95B0D80949}" type="pres">
      <dgm:prSet presAssocID="{0E82B521-7A54-427C-AD20-C59ED83D613D}" presName="Name19" presStyleLbl="parChTrans1D2" presStyleIdx="4" presStyleCnt="6"/>
      <dgm:spPr/>
    </dgm:pt>
    <dgm:pt modelId="{CB2441FB-6A69-4E50-883F-C4018F6BB989}" type="pres">
      <dgm:prSet presAssocID="{83F62177-DE95-4793-BD9D-974101F3D8C1}" presName="Name21" presStyleCnt="0"/>
      <dgm:spPr/>
    </dgm:pt>
    <dgm:pt modelId="{F7573873-A247-4A35-A901-9E5B63602273}" type="pres">
      <dgm:prSet presAssocID="{83F62177-DE95-4793-BD9D-974101F3D8C1}" presName="level2Shape" presStyleLbl="node2" presStyleIdx="4" presStyleCnt="6"/>
      <dgm:spPr/>
    </dgm:pt>
    <dgm:pt modelId="{82BF816B-9487-4A3F-8D9B-0BEEC5093861}" type="pres">
      <dgm:prSet presAssocID="{83F62177-DE95-4793-BD9D-974101F3D8C1}" presName="hierChild3" presStyleCnt="0"/>
      <dgm:spPr/>
    </dgm:pt>
    <dgm:pt modelId="{09CB1668-B8F8-45B4-B7C8-F16E3A1BCEFB}" type="pres">
      <dgm:prSet presAssocID="{10AB1CA6-EAA9-4A3B-B348-45279AA45145}" presName="Name19" presStyleLbl="parChTrans1D2" presStyleIdx="5" presStyleCnt="6"/>
      <dgm:spPr/>
    </dgm:pt>
    <dgm:pt modelId="{ACD84F5E-B960-441A-AAF2-258A36AEE64B}" type="pres">
      <dgm:prSet presAssocID="{92A12367-9228-4B0C-916C-7276BBAD6A9F}" presName="Name21" presStyleCnt="0"/>
      <dgm:spPr/>
    </dgm:pt>
    <dgm:pt modelId="{5EC6327C-B872-4C72-ADDF-4EA1667BDE60}" type="pres">
      <dgm:prSet presAssocID="{92A12367-9228-4B0C-916C-7276BBAD6A9F}" presName="level2Shape" presStyleLbl="node2" presStyleIdx="5" presStyleCnt="6"/>
      <dgm:spPr/>
    </dgm:pt>
    <dgm:pt modelId="{5EFE5431-D674-429D-8A9A-C330B864CC04}" type="pres">
      <dgm:prSet presAssocID="{92A12367-9228-4B0C-916C-7276BBAD6A9F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E2BA8301-ED66-4D96-AEFF-ADE588B89F79}" type="presOf" srcId="{10AB1CA6-EAA9-4A3B-B348-45279AA45145}" destId="{09CB1668-B8F8-45B4-B7C8-F16E3A1BCEFB}" srcOrd="0" destOrd="0" presId="urn:microsoft.com/office/officeart/2005/8/layout/hierarchy6"/>
    <dgm:cxn modelId="{FDA0E20E-A12D-438F-8FD2-EA7AC71CCAEF}" srcId="{B00D88DA-D829-422F-A217-5740EE5A402F}" destId="{31AF8B68-B15A-4E4B-BDF6-198E0CF56D5A}" srcOrd="0" destOrd="0" parTransId="{04975909-97A7-44ED-879F-6F6B103B99A4}" sibTransId="{5B3D1B14-A2D1-4FCB-8424-4FAF63AEE310}"/>
    <dgm:cxn modelId="{4318B314-452C-489A-8E01-9A10320FA44B}" type="presOf" srcId="{616A1B99-E2B1-4AA3-B1C6-1B6AA2918903}" destId="{C2C69CD7-7193-42D8-BD57-D0A690951B3B}" srcOrd="0" destOrd="0" presId="urn:microsoft.com/office/officeart/2005/8/layout/hierarchy6"/>
    <dgm:cxn modelId="{A3A27C19-46DB-4E61-818F-7CC9758EDD14}" type="presOf" srcId="{959F2384-4E1E-4B53-9191-E26EEE0F7AC2}" destId="{4FF1F586-0835-4AE9-B2FB-90766FA8598B}" srcOrd="0" destOrd="0" presId="urn:microsoft.com/office/officeart/2005/8/layout/hierarchy6"/>
    <dgm:cxn modelId="{D21C611C-9788-4330-A0B1-5F54789F549F}" srcId="{31AF8B68-B15A-4E4B-BDF6-198E0CF56D5A}" destId="{92A12367-9228-4B0C-916C-7276BBAD6A9F}" srcOrd="5" destOrd="0" parTransId="{10AB1CA6-EAA9-4A3B-B348-45279AA45145}" sibTransId="{D96B4BCF-3298-410E-98A4-7F2E932C7EDF}"/>
    <dgm:cxn modelId="{7F517120-71B7-4839-8277-298F52BA5980}" type="presOf" srcId="{31AF8B68-B15A-4E4B-BDF6-198E0CF56D5A}" destId="{9409411A-9529-46DE-AAD9-C982CFADE0CA}" srcOrd="0" destOrd="0" presId="urn:microsoft.com/office/officeart/2005/8/layout/hierarchy6"/>
    <dgm:cxn modelId="{518E5739-F3CC-4183-907C-EC7BE237E6B9}" srcId="{31AF8B68-B15A-4E4B-BDF6-198E0CF56D5A}" destId="{616A1B99-E2B1-4AA3-B1C6-1B6AA2918903}" srcOrd="2" destOrd="0" parTransId="{959F2384-4E1E-4B53-9191-E26EEE0F7AC2}" sibTransId="{DD660532-6435-4318-9F06-8CF5A61B2DF7}"/>
    <dgm:cxn modelId="{630E5765-D56A-469A-AD74-55C4B8D31B6A}" type="presOf" srcId="{85E1F56E-4DC8-493F-A921-F526B5152DAA}" destId="{BA92CD4C-CD49-4DA8-95BC-259EFFF4E9F6}" srcOrd="0" destOrd="0" presId="urn:microsoft.com/office/officeart/2005/8/layout/hierarchy6"/>
    <dgm:cxn modelId="{5D30E570-62DD-423F-B15E-118A17A93C9E}" type="presOf" srcId="{0E82B521-7A54-427C-AD20-C59ED83D613D}" destId="{9A8D0BA9-7222-4FA4-A947-1C95B0D80949}" srcOrd="0" destOrd="0" presId="urn:microsoft.com/office/officeart/2005/8/layout/hierarchy6"/>
    <dgm:cxn modelId="{6340CD73-CE9D-458B-A65A-914716C4F34D}" type="presOf" srcId="{85EE4840-300B-4B97-B363-40E66B39E6F8}" destId="{25BCB292-E029-4F0A-B53F-27AD2F195B11}" srcOrd="0" destOrd="0" presId="urn:microsoft.com/office/officeart/2005/8/layout/hierarchy6"/>
    <dgm:cxn modelId="{F075CF55-D0F2-44F2-98F8-809B226DC4CF}" type="presOf" srcId="{7E83ACDE-B37E-4924-9316-5E1299C463D4}" destId="{D09A9C6B-A792-4091-AB9E-A9661CFC9C7E}" srcOrd="0" destOrd="0" presId="urn:microsoft.com/office/officeart/2005/8/layout/hierarchy6"/>
    <dgm:cxn modelId="{D7EBBB7A-AB35-4D12-8871-A65BD7792658}" type="presOf" srcId="{92A12367-9228-4B0C-916C-7276BBAD6A9F}" destId="{5EC6327C-B872-4C72-ADDF-4EA1667BDE60}" srcOrd="0" destOrd="0" presId="urn:microsoft.com/office/officeart/2005/8/layout/hierarchy6"/>
    <dgm:cxn modelId="{5CA2547D-9639-49FE-8F44-D8452EA3AD75}" srcId="{31AF8B68-B15A-4E4B-BDF6-198E0CF56D5A}" destId="{85EE4840-300B-4B97-B363-40E66B39E6F8}" srcOrd="0" destOrd="0" parTransId="{85E1F56E-4DC8-493F-A921-F526B5152DAA}" sibTransId="{04CD3C23-E361-4B20-AA42-6A5012901A7F}"/>
    <dgm:cxn modelId="{C8109984-58AC-40C4-9D9E-AE06715E39BC}" type="presOf" srcId="{673BD8DE-1AE9-44BF-86B9-218DD097D45F}" destId="{03FFF0B1-5D70-4C5F-9FBB-E73896A78FA4}" srcOrd="0" destOrd="0" presId="urn:microsoft.com/office/officeart/2005/8/layout/hierarchy6"/>
    <dgm:cxn modelId="{34881C93-A5CF-498A-99AC-09824F6B43A0}" srcId="{31AF8B68-B15A-4E4B-BDF6-198E0CF56D5A}" destId="{673BD8DE-1AE9-44BF-86B9-218DD097D45F}" srcOrd="1" destOrd="0" parTransId="{7E83ACDE-B37E-4924-9316-5E1299C463D4}" sibTransId="{AF7DF923-97E9-4155-B95F-A27DF817F197}"/>
    <dgm:cxn modelId="{AFC6BAA5-C4E4-4D8F-8DDF-EA09AB3FBC39}" type="presOf" srcId="{1D7AC1C0-1C1C-4459-BFD6-A1FB7F1EAA42}" destId="{6BF3B85B-E081-4C99-88D1-41B5F5E05611}" srcOrd="0" destOrd="0" presId="urn:microsoft.com/office/officeart/2005/8/layout/hierarchy6"/>
    <dgm:cxn modelId="{1272D8AF-0810-44D3-A388-C9D74255686B}" type="presOf" srcId="{FFA1CD61-3162-436D-B215-ECC24F876E31}" destId="{232F13DF-1459-441C-9818-08BF91994864}" srcOrd="0" destOrd="0" presId="urn:microsoft.com/office/officeart/2005/8/layout/hierarchy6"/>
    <dgm:cxn modelId="{4AECD7B0-5138-420C-A09B-EFD78E679240}" type="presOf" srcId="{83F62177-DE95-4793-BD9D-974101F3D8C1}" destId="{F7573873-A247-4A35-A901-9E5B63602273}" srcOrd="0" destOrd="0" presId="urn:microsoft.com/office/officeart/2005/8/layout/hierarchy6"/>
    <dgm:cxn modelId="{15CFB0D4-46A6-416B-AD8D-9A2C9B7DD2AD}" srcId="{31AF8B68-B15A-4E4B-BDF6-198E0CF56D5A}" destId="{1D7AC1C0-1C1C-4459-BFD6-A1FB7F1EAA42}" srcOrd="3" destOrd="0" parTransId="{FFA1CD61-3162-436D-B215-ECC24F876E31}" sibTransId="{D1047FB1-8668-4C2C-AA6B-D9AD6F7F1336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BA8747FE-5199-4594-ACA8-D1BC8E58F955}" srcId="{31AF8B68-B15A-4E4B-BDF6-198E0CF56D5A}" destId="{83F62177-DE95-4793-BD9D-974101F3D8C1}" srcOrd="4" destOrd="0" parTransId="{0E82B521-7A54-427C-AD20-C59ED83D613D}" sibTransId="{7BE551AE-BEAF-480F-8927-15B88A871136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CF02B751-72CF-467D-95DC-24F44678860A}" type="presParOf" srcId="{9946BB4B-0D0D-4192-B468-E6FAAB5AE8F3}" destId="{6216F437-4E29-4DA6-9B12-8C2C094A9867}" srcOrd="0" destOrd="0" presId="urn:microsoft.com/office/officeart/2005/8/layout/hierarchy6"/>
    <dgm:cxn modelId="{5A460273-6109-4B90-8809-3EDCB7CE48BD}" type="presParOf" srcId="{6216F437-4E29-4DA6-9B12-8C2C094A9867}" destId="{9409411A-9529-46DE-AAD9-C982CFADE0CA}" srcOrd="0" destOrd="0" presId="urn:microsoft.com/office/officeart/2005/8/layout/hierarchy6"/>
    <dgm:cxn modelId="{3BB0BB87-9380-4DB1-8D40-16FDDDA14329}" type="presParOf" srcId="{6216F437-4E29-4DA6-9B12-8C2C094A9867}" destId="{C9296070-6E53-4310-B2BE-AF05E8A4272A}" srcOrd="1" destOrd="0" presId="urn:microsoft.com/office/officeart/2005/8/layout/hierarchy6"/>
    <dgm:cxn modelId="{49163B08-13FE-4D5D-9099-987EFBE5A813}" type="presParOf" srcId="{C9296070-6E53-4310-B2BE-AF05E8A4272A}" destId="{BA92CD4C-CD49-4DA8-95BC-259EFFF4E9F6}" srcOrd="0" destOrd="0" presId="urn:microsoft.com/office/officeart/2005/8/layout/hierarchy6"/>
    <dgm:cxn modelId="{FA04529F-3CC1-4B5D-B075-935EB428AD41}" type="presParOf" srcId="{C9296070-6E53-4310-B2BE-AF05E8A4272A}" destId="{EDB26BF5-AA40-4293-949B-11E34AA1A26D}" srcOrd="1" destOrd="0" presId="urn:microsoft.com/office/officeart/2005/8/layout/hierarchy6"/>
    <dgm:cxn modelId="{57039300-84BA-4303-9CA5-D80FB7A45D71}" type="presParOf" srcId="{EDB26BF5-AA40-4293-949B-11E34AA1A26D}" destId="{25BCB292-E029-4F0A-B53F-27AD2F195B11}" srcOrd="0" destOrd="0" presId="urn:microsoft.com/office/officeart/2005/8/layout/hierarchy6"/>
    <dgm:cxn modelId="{925EBDC6-1B20-441D-B9D1-B89278CF74E5}" type="presParOf" srcId="{EDB26BF5-AA40-4293-949B-11E34AA1A26D}" destId="{3C77605D-1091-4034-B354-21BC9058F0D0}" srcOrd="1" destOrd="0" presId="urn:microsoft.com/office/officeart/2005/8/layout/hierarchy6"/>
    <dgm:cxn modelId="{0782C1D2-A278-48D4-95E9-9C1EA2A06647}" type="presParOf" srcId="{C9296070-6E53-4310-B2BE-AF05E8A4272A}" destId="{D09A9C6B-A792-4091-AB9E-A9661CFC9C7E}" srcOrd="2" destOrd="0" presId="urn:microsoft.com/office/officeart/2005/8/layout/hierarchy6"/>
    <dgm:cxn modelId="{D9776C74-B600-424F-80AE-737A7DAB7CEC}" type="presParOf" srcId="{C9296070-6E53-4310-B2BE-AF05E8A4272A}" destId="{C36CD759-0286-45BF-AAB0-18C42BB11A6F}" srcOrd="3" destOrd="0" presId="urn:microsoft.com/office/officeart/2005/8/layout/hierarchy6"/>
    <dgm:cxn modelId="{CD6496F8-4BFE-42F2-AB60-E50436D94613}" type="presParOf" srcId="{C36CD759-0286-45BF-AAB0-18C42BB11A6F}" destId="{03FFF0B1-5D70-4C5F-9FBB-E73896A78FA4}" srcOrd="0" destOrd="0" presId="urn:microsoft.com/office/officeart/2005/8/layout/hierarchy6"/>
    <dgm:cxn modelId="{190127AF-A348-4BC7-8F08-6FB5BE8AD902}" type="presParOf" srcId="{C36CD759-0286-45BF-AAB0-18C42BB11A6F}" destId="{28E1A9C2-CDAD-495B-825A-56849DA587D2}" srcOrd="1" destOrd="0" presId="urn:microsoft.com/office/officeart/2005/8/layout/hierarchy6"/>
    <dgm:cxn modelId="{4CB08245-DF43-422E-9A7B-AE468DF79157}" type="presParOf" srcId="{C9296070-6E53-4310-B2BE-AF05E8A4272A}" destId="{4FF1F586-0835-4AE9-B2FB-90766FA8598B}" srcOrd="4" destOrd="0" presId="urn:microsoft.com/office/officeart/2005/8/layout/hierarchy6"/>
    <dgm:cxn modelId="{DD8FCA96-A778-4234-8ADC-8F5BB877E15D}" type="presParOf" srcId="{C9296070-6E53-4310-B2BE-AF05E8A4272A}" destId="{1216B620-4682-4EC7-A4D9-0733C8CF9EDD}" srcOrd="5" destOrd="0" presId="urn:microsoft.com/office/officeart/2005/8/layout/hierarchy6"/>
    <dgm:cxn modelId="{9D7C3394-F92B-4BA8-9CC5-8CC0592461AE}" type="presParOf" srcId="{1216B620-4682-4EC7-A4D9-0733C8CF9EDD}" destId="{C2C69CD7-7193-42D8-BD57-D0A690951B3B}" srcOrd="0" destOrd="0" presId="urn:microsoft.com/office/officeart/2005/8/layout/hierarchy6"/>
    <dgm:cxn modelId="{E89D1D5E-04C8-4993-A3DE-2116763F303C}" type="presParOf" srcId="{1216B620-4682-4EC7-A4D9-0733C8CF9EDD}" destId="{CCC3839C-33B6-4C66-B67C-F997CD8106AA}" srcOrd="1" destOrd="0" presId="urn:microsoft.com/office/officeart/2005/8/layout/hierarchy6"/>
    <dgm:cxn modelId="{093645B4-9E2A-4387-B9A6-C0F075C888FF}" type="presParOf" srcId="{C9296070-6E53-4310-B2BE-AF05E8A4272A}" destId="{232F13DF-1459-441C-9818-08BF91994864}" srcOrd="6" destOrd="0" presId="urn:microsoft.com/office/officeart/2005/8/layout/hierarchy6"/>
    <dgm:cxn modelId="{7122AD34-22A2-4B11-9A99-F062164BF472}" type="presParOf" srcId="{C9296070-6E53-4310-B2BE-AF05E8A4272A}" destId="{7681E061-CD2F-47FF-A13B-DA7451B56625}" srcOrd="7" destOrd="0" presId="urn:microsoft.com/office/officeart/2005/8/layout/hierarchy6"/>
    <dgm:cxn modelId="{5544AA45-E2B1-4F55-8331-2B7A2DD571DF}" type="presParOf" srcId="{7681E061-CD2F-47FF-A13B-DA7451B56625}" destId="{6BF3B85B-E081-4C99-88D1-41B5F5E05611}" srcOrd="0" destOrd="0" presId="urn:microsoft.com/office/officeart/2005/8/layout/hierarchy6"/>
    <dgm:cxn modelId="{4E09D8D2-9797-4CAA-8770-BE51E7E5C0AF}" type="presParOf" srcId="{7681E061-CD2F-47FF-A13B-DA7451B56625}" destId="{72AAB815-2848-47E6-BF3F-10263D0B1754}" srcOrd="1" destOrd="0" presId="urn:microsoft.com/office/officeart/2005/8/layout/hierarchy6"/>
    <dgm:cxn modelId="{241F094F-D8EC-41FE-A28A-D9BAE55E7CB1}" type="presParOf" srcId="{C9296070-6E53-4310-B2BE-AF05E8A4272A}" destId="{9A8D0BA9-7222-4FA4-A947-1C95B0D80949}" srcOrd="8" destOrd="0" presId="urn:microsoft.com/office/officeart/2005/8/layout/hierarchy6"/>
    <dgm:cxn modelId="{05CEA8A5-7E61-4B18-AC31-0B8895BFA878}" type="presParOf" srcId="{C9296070-6E53-4310-B2BE-AF05E8A4272A}" destId="{CB2441FB-6A69-4E50-883F-C4018F6BB989}" srcOrd="9" destOrd="0" presId="urn:microsoft.com/office/officeart/2005/8/layout/hierarchy6"/>
    <dgm:cxn modelId="{B9F29F5F-CAAC-450B-ACF0-CD4785184AC6}" type="presParOf" srcId="{CB2441FB-6A69-4E50-883F-C4018F6BB989}" destId="{F7573873-A247-4A35-A901-9E5B63602273}" srcOrd="0" destOrd="0" presId="urn:microsoft.com/office/officeart/2005/8/layout/hierarchy6"/>
    <dgm:cxn modelId="{11B6823E-7613-47B1-B374-A31143FF0124}" type="presParOf" srcId="{CB2441FB-6A69-4E50-883F-C4018F6BB989}" destId="{82BF816B-9487-4A3F-8D9B-0BEEC5093861}" srcOrd="1" destOrd="0" presId="urn:microsoft.com/office/officeart/2005/8/layout/hierarchy6"/>
    <dgm:cxn modelId="{A49BA3AA-FCD9-41E6-A4F7-D45E6EDFA039}" type="presParOf" srcId="{C9296070-6E53-4310-B2BE-AF05E8A4272A}" destId="{09CB1668-B8F8-45B4-B7C8-F16E3A1BCEFB}" srcOrd="10" destOrd="0" presId="urn:microsoft.com/office/officeart/2005/8/layout/hierarchy6"/>
    <dgm:cxn modelId="{76EA9293-5DBE-44FD-A837-E27C8C26D80F}" type="presParOf" srcId="{C9296070-6E53-4310-B2BE-AF05E8A4272A}" destId="{ACD84F5E-B960-441A-AAF2-258A36AEE64B}" srcOrd="11" destOrd="0" presId="urn:microsoft.com/office/officeart/2005/8/layout/hierarchy6"/>
    <dgm:cxn modelId="{49E02917-78EF-43F7-8889-6230AEB95269}" type="presParOf" srcId="{ACD84F5E-B960-441A-AAF2-258A36AEE64B}" destId="{5EC6327C-B872-4C72-ADDF-4EA1667BDE60}" srcOrd="0" destOrd="0" presId="urn:microsoft.com/office/officeart/2005/8/layout/hierarchy6"/>
    <dgm:cxn modelId="{0431EFB5-02E2-4F35-896C-585B7B57D802}" type="presParOf" srcId="{ACD84F5E-B960-441A-AAF2-258A36AEE64B}" destId="{5EFE5431-D674-429D-8A9A-C330B864CC04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31AF8B68-B15A-4E4B-BDF6-198E0CF56D5A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Pronoun – replaces a 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/>
        </a:p>
      </dgm:t>
    </dgm:pt>
    <dgm:pt modelId="{85EE4840-300B-4B97-B363-40E66B39E6F8}">
      <dgm:prSet phldrT="[Text]"/>
      <dgm:spPr/>
      <dgm:t>
        <a:bodyPr/>
        <a:lstStyle/>
        <a:p>
          <a:r>
            <a:rPr lang="en-GB" dirty="0"/>
            <a:t>Personal pronoun - I, you, he, she, it, we, they, me, you, him, her, it, us, them</a:t>
          </a:r>
        </a:p>
      </dgm:t>
    </dgm:pt>
    <dgm:pt modelId="{85E1F56E-4DC8-493F-A921-F526B5152DAA}" type="parTrans" cxnId="{5CA2547D-9639-49FE-8F44-D8452EA3AD75}">
      <dgm:prSet/>
      <dgm:spPr/>
      <dgm:t>
        <a:bodyPr/>
        <a:lstStyle/>
        <a:p>
          <a:endParaRPr lang="en-GB"/>
        </a:p>
      </dgm:t>
    </dgm:pt>
    <dgm:pt modelId="{04CD3C23-E361-4B20-AA42-6A5012901A7F}" type="sibTrans" cxnId="{5CA2547D-9639-49FE-8F44-D8452EA3AD75}">
      <dgm:prSet/>
      <dgm:spPr/>
      <dgm:t>
        <a:bodyPr/>
        <a:lstStyle/>
        <a:p>
          <a:endParaRPr lang="en-GB"/>
        </a:p>
      </dgm:t>
    </dgm:pt>
    <dgm:pt modelId="{1D7AC1C0-1C1C-4459-BFD6-A1FB7F1EAA42}">
      <dgm:prSet phldrT="[Text]"/>
      <dgm:spPr/>
      <dgm:t>
        <a:bodyPr/>
        <a:lstStyle/>
        <a:p>
          <a:r>
            <a:rPr lang="en-GB" dirty="0"/>
            <a:t>Indefinite pronouns</a:t>
          </a:r>
        </a:p>
      </dgm:t>
    </dgm:pt>
    <dgm:pt modelId="{FFA1CD61-3162-436D-B215-ECC24F876E31}" type="parTrans" cxnId="{15CFB0D4-46A6-416B-AD8D-9A2C9B7DD2AD}">
      <dgm:prSet/>
      <dgm:spPr/>
      <dgm:t>
        <a:bodyPr/>
        <a:lstStyle/>
        <a:p>
          <a:endParaRPr lang="en-GB"/>
        </a:p>
      </dgm:t>
    </dgm:pt>
    <dgm:pt modelId="{D1047FB1-8668-4C2C-AA6B-D9AD6F7F1336}" type="sibTrans" cxnId="{15CFB0D4-46A6-416B-AD8D-9A2C9B7DD2AD}">
      <dgm:prSet/>
      <dgm:spPr/>
      <dgm:t>
        <a:bodyPr/>
        <a:lstStyle/>
        <a:p>
          <a:endParaRPr lang="en-GB"/>
        </a:p>
      </dgm:t>
    </dgm:pt>
    <dgm:pt modelId="{616A1B99-E2B1-4AA3-B1C6-1B6AA2918903}">
      <dgm:prSet phldrT="[Text]"/>
      <dgm:spPr/>
      <dgm:t>
        <a:bodyPr/>
        <a:lstStyle/>
        <a:p>
          <a:r>
            <a:rPr lang="en-GB" dirty="0"/>
            <a:t>Demonstrative pronouns</a:t>
          </a:r>
        </a:p>
      </dgm:t>
    </dgm:pt>
    <dgm:pt modelId="{959F2384-4E1E-4B53-9191-E26EEE0F7AC2}" type="parTrans" cxnId="{518E5739-F3CC-4183-907C-EC7BE237E6B9}">
      <dgm:prSet/>
      <dgm:spPr/>
      <dgm:t>
        <a:bodyPr/>
        <a:lstStyle/>
        <a:p>
          <a:endParaRPr lang="en-GB"/>
        </a:p>
      </dgm:t>
    </dgm:pt>
    <dgm:pt modelId="{DD660532-6435-4318-9F06-8CF5A61B2DF7}" type="sibTrans" cxnId="{518E5739-F3CC-4183-907C-EC7BE237E6B9}">
      <dgm:prSet/>
      <dgm:spPr/>
      <dgm:t>
        <a:bodyPr/>
        <a:lstStyle/>
        <a:p>
          <a:endParaRPr lang="en-GB"/>
        </a:p>
      </dgm:t>
    </dgm:pt>
    <dgm:pt modelId="{673BD8DE-1AE9-44BF-86B9-218DD097D45F}">
      <dgm:prSet phldrT="[Text]"/>
      <dgm:spPr/>
      <dgm:t>
        <a:bodyPr/>
        <a:lstStyle/>
        <a:p>
          <a:r>
            <a:rPr lang="en-GB" dirty="0"/>
            <a:t>Possessive pronoun</a:t>
          </a:r>
        </a:p>
      </dgm:t>
    </dgm:pt>
    <dgm:pt modelId="{7E83ACDE-B37E-4924-9316-5E1299C463D4}" type="parTrans" cxnId="{34881C93-A5CF-498A-99AC-09824F6B43A0}">
      <dgm:prSet/>
      <dgm:spPr/>
      <dgm:t>
        <a:bodyPr/>
        <a:lstStyle/>
        <a:p>
          <a:endParaRPr lang="en-GB"/>
        </a:p>
      </dgm:t>
    </dgm:pt>
    <dgm:pt modelId="{AF7DF923-97E9-4155-B95F-A27DF817F197}" type="sibTrans" cxnId="{34881C93-A5CF-498A-99AC-09824F6B43A0}">
      <dgm:prSet/>
      <dgm:spPr/>
      <dgm:t>
        <a:bodyPr/>
        <a:lstStyle/>
        <a:p>
          <a:endParaRPr lang="en-GB"/>
        </a:p>
      </dgm:t>
    </dgm:pt>
    <dgm:pt modelId="{92A12367-9228-4B0C-916C-7276BBAD6A9F}">
      <dgm:prSet phldrT="[Text]"/>
      <dgm:spPr/>
      <dgm:t>
        <a:bodyPr/>
        <a:lstStyle/>
        <a:p>
          <a:r>
            <a:rPr lang="en-GB" dirty="0"/>
            <a:t>Reflexive pronouns</a:t>
          </a:r>
        </a:p>
      </dgm:t>
    </dgm:pt>
    <dgm:pt modelId="{10AB1CA6-EAA9-4A3B-B348-45279AA45145}" type="parTrans" cxnId="{D21C611C-9788-4330-A0B1-5F54789F549F}">
      <dgm:prSet/>
      <dgm:spPr/>
      <dgm:t>
        <a:bodyPr/>
        <a:lstStyle/>
        <a:p>
          <a:endParaRPr lang="en-GB"/>
        </a:p>
      </dgm:t>
    </dgm:pt>
    <dgm:pt modelId="{D96B4BCF-3298-410E-98A4-7F2E932C7EDF}" type="sibTrans" cxnId="{D21C611C-9788-4330-A0B1-5F54789F549F}">
      <dgm:prSet/>
      <dgm:spPr/>
      <dgm:t>
        <a:bodyPr/>
        <a:lstStyle/>
        <a:p>
          <a:endParaRPr lang="en-GB"/>
        </a:p>
      </dgm:t>
    </dgm:pt>
    <dgm:pt modelId="{83F62177-DE95-4793-BD9D-974101F3D8C1}">
      <dgm:prSet phldrT="[Text]"/>
      <dgm:spPr/>
      <dgm:t>
        <a:bodyPr/>
        <a:lstStyle/>
        <a:p>
          <a:r>
            <a:rPr lang="en-GB" dirty="0"/>
            <a:t>Relative pronouns</a:t>
          </a:r>
        </a:p>
      </dgm:t>
    </dgm:pt>
    <dgm:pt modelId="{0E82B521-7A54-427C-AD20-C59ED83D613D}" type="parTrans" cxnId="{BA8747FE-5199-4594-ACA8-D1BC8E58F955}">
      <dgm:prSet/>
      <dgm:spPr/>
      <dgm:t>
        <a:bodyPr/>
        <a:lstStyle/>
        <a:p>
          <a:endParaRPr lang="en-GB"/>
        </a:p>
      </dgm:t>
    </dgm:pt>
    <dgm:pt modelId="{7BE551AE-BEAF-480F-8927-15B88A871136}" type="sibTrans" cxnId="{BA8747FE-5199-4594-ACA8-D1BC8E58F955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17035D4E-EFCB-45E8-91D1-C379C80648E2}" type="pres">
      <dgm:prSet presAssocID="{31AF8B68-B15A-4E4B-BDF6-198E0CF56D5A}" presName="Name14" presStyleCnt="0"/>
      <dgm:spPr/>
    </dgm:pt>
    <dgm:pt modelId="{6806C7A0-C3B8-408D-8969-7D47A9D10709}" type="pres">
      <dgm:prSet presAssocID="{31AF8B68-B15A-4E4B-BDF6-198E0CF56D5A}" presName="level1Shape" presStyleLbl="node0" presStyleIdx="0" presStyleCnt="1">
        <dgm:presLayoutVars>
          <dgm:chPref val="3"/>
        </dgm:presLayoutVars>
      </dgm:prSet>
      <dgm:spPr/>
    </dgm:pt>
    <dgm:pt modelId="{57B2F33D-F059-4A1B-AD8E-2690BB657DEE}" type="pres">
      <dgm:prSet presAssocID="{31AF8B68-B15A-4E4B-BDF6-198E0CF56D5A}" presName="hierChild2" presStyleCnt="0"/>
      <dgm:spPr/>
    </dgm:pt>
    <dgm:pt modelId="{BA92CD4C-CD49-4DA8-95BC-259EFFF4E9F6}" type="pres">
      <dgm:prSet presAssocID="{85E1F56E-4DC8-493F-A921-F526B5152DAA}" presName="Name19" presStyleLbl="parChTrans1D2" presStyleIdx="0" presStyleCnt="6"/>
      <dgm:spPr/>
    </dgm:pt>
    <dgm:pt modelId="{EDB26BF5-AA40-4293-949B-11E34AA1A26D}" type="pres">
      <dgm:prSet presAssocID="{85EE4840-300B-4B97-B363-40E66B39E6F8}" presName="Name21" presStyleCnt="0"/>
      <dgm:spPr/>
    </dgm:pt>
    <dgm:pt modelId="{25BCB292-E029-4F0A-B53F-27AD2F195B11}" type="pres">
      <dgm:prSet presAssocID="{85EE4840-300B-4B97-B363-40E66B39E6F8}" presName="level2Shape" presStyleLbl="node2" presStyleIdx="0" presStyleCnt="6" custScaleY="245887"/>
      <dgm:spPr/>
    </dgm:pt>
    <dgm:pt modelId="{3C77605D-1091-4034-B354-21BC9058F0D0}" type="pres">
      <dgm:prSet presAssocID="{85EE4840-300B-4B97-B363-40E66B39E6F8}" presName="hierChild3" presStyleCnt="0"/>
      <dgm:spPr/>
    </dgm:pt>
    <dgm:pt modelId="{7E902AF9-9AEA-4CF3-A59C-72FB5139F38F}" type="pres">
      <dgm:prSet presAssocID="{7E83ACDE-B37E-4924-9316-5E1299C463D4}" presName="Name19" presStyleLbl="parChTrans1D2" presStyleIdx="1" presStyleCnt="6"/>
      <dgm:spPr/>
    </dgm:pt>
    <dgm:pt modelId="{ED2E8D7E-51D4-44BB-A267-A118328BE8A7}" type="pres">
      <dgm:prSet presAssocID="{673BD8DE-1AE9-44BF-86B9-218DD097D45F}" presName="Name21" presStyleCnt="0"/>
      <dgm:spPr/>
    </dgm:pt>
    <dgm:pt modelId="{E3B5BF9E-1AD3-4D04-B2B7-14C0FC93090E}" type="pres">
      <dgm:prSet presAssocID="{673BD8DE-1AE9-44BF-86B9-218DD097D45F}" presName="level2Shape" presStyleLbl="node2" presStyleIdx="1" presStyleCnt="6" custScaleY="245887"/>
      <dgm:spPr/>
    </dgm:pt>
    <dgm:pt modelId="{F3928723-A018-45A5-9EB8-1E10670045BE}" type="pres">
      <dgm:prSet presAssocID="{673BD8DE-1AE9-44BF-86B9-218DD097D45F}" presName="hierChild3" presStyleCnt="0"/>
      <dgm:spPr/>
    </dgm:pt>
    <dgm:pt modelId="{B7F73BA2-CD5E-4E48-BBB0-7C2FD401D386}" type="pres">
      <dgm:prSet presAssocID="{959F2384-4E1E-4B53-9191-E26EEE0F7AC2}" presName="Name19" presStyleLbl="parChTrans1D2" presStyleIdx="2" presStyleCnt="6"/>
      <dgm:spPr/>
    </dgm:pt>
    <dgm:pt modelId="{4AE89FC8-7818-4A65-B0AA-2D47095FD28A}" type="pres">
      <dgm:prSet presAssocID="{616A1B99-E2B1-4AA3-B1C6-1B6AA2918903}" presName="Name21" presStyleCnt="0"/>
      <dgm:spPr/>
    </dgm:pt>
    <dgm:pt modelId="{CE02ADBE-FF1E-47C5-AF95-D4F31BB3FFF6}" type="pres">
      <dgm:prSet presAssocID="{616A1B99-E2B1-4AA3-B1C6-1B6AA2918903}" presName="level2Shape" presStyleLbl="node2" presStyleIdx="2" presStyleCnt="6" custScaleY="245887"/>
      <dgm:spPr/>
    </dgm:pt>
    <dgm:pt modelId="{36B37CAA-C697-4C9E-9551-39F1DB24445B}" type="pres">
      <dgm:prSet presAssocID="{616A1B99-E2B1-4AA3-B1C6-1B6AA2918903}" presName="hierChild3" presStyleCnt="0"/>
      <dgm:spPr/>
    </dgm:pt>
    <dgm:pt modelId="{0A536300-1155-466B-A7D1-77A866128735}" type="pres">
      <dgm:prSet presAssocID="{FFA1CD61-3162-436D-B215-ECC24F876E31}" presName="Name19" presStyleLbl="parChTrans1D2" presStyleIdx="3" presStyleCnt="6"/>
      <dgm:spPr/>
    </dgm:pt>
    <dgm:pt modelId="{5CA51E13-4345-42E8-8DBB-E19EFB00985F}" type="pres">
      <dgm:prSet presAssocID="{1D7AC1C0-1C1C-4459-BFD6-A1FB7F1EAA42}" presName="Name21" presStyleCnt="0"/>
      <dgm:spPr/>
    </dgm:pt>
    <dgm:pt modelId="{F6D55AC2-FE2C-4321-BBC5-96811ABF112F}" type="pres">
      <dgm:prSet presAssocID="{1D7AC1C0-1C1C-4459-BFD6-A1FB7F1EAA42}" presName="level2Shape" presStyleLbl="node2" presStyleIdx="3" presStyleCnt="6" custScaleY="245887"/>
      <dgm:spPr/>
    </dgm:pt>
    <dgm:pt modelId="{A3F2AA0D-791D-476B-8733-62FFAC03E0F1}" type="pres">
      <dgm:prSet presAssocID="{1D7AC1C0-1C1C-4459-BFD6-A1FB7F1EAA42}" presName="hierChild3" presStyleCnt="0"/>
      <dgm:spPr/>
    </dgm:pt>
    <dgm:pt modelId="{9F646173-1F2D-4775-8139-D16AA474BC8D}" type="pres">
      <dgm:prSet presAssocID="{0E82B521-7A54-427C-AD20-C59ED83D613D}" presName="Name19" presStyleLbl="parChTrans1D2" presStyleIdx="4" presStyleCnt="6"/>
      <dgm:spPr/>
    </dgm:pt>
    <dgm:pt modelId="{8F0E72C0-B3CC-4BE4-BEC5-BC0D22447179}" type="pres">
      <dgm:prSet presAssocID="{83F62177-DE95-4793-BD9D-974101F3D8C1}" presName="Name21" presStyleCnt="0"/>
      <dgm:spPr/>
    </dgm:pt>
    <dgm:pt modelId="{87CBA7FA-CD98-4DC3-B3E2-8772DF15656A}" type="pres">
      <dgm:prSet presAssocID="{83F62177-DE95-4793-BD9D-974101F3D8C1}" presName="level2Shape" presStyleLbl="node2" presStyleIdx="4" presStyleCnt="6" custScaleY="245887"/>
      <dgm:spPr/>
    </dgm:pt>
    <dgm:pt modelId="{2D54460C-9AD4-4A65-BE55-024E77F07AB2}" type="pres">
      <dgm:prSet presAssocID="{83F62177-DE95-4793-BD9D-974101F3D8C1}" presName="hierChild3" presStyleCnt="0"/>
      <dgm:spPr/>
    </dgm:pt>
    <dgm:pt modelId="{541852C4-1413-4427-9206-83AE0A50A023}" type="pres">
      <dgm:prSet presAssocID="{10AB1CA6-EAA9-4A3B-B348-45279AA45145}" presName="Name19" presStyleLbl="parChTrans1D2" presStyleIdx="5" presStyleCnt="6"/>
      <dgm:spPr/>
    </dgm:pt>
    <dgm:pt modelId="{99E1ABF5-22B8-4250-9C76-47B41773673E}" type="pres">
      <dgm:prSet presAssocID="{92A12367-9228-4B0C-916C-7276BBAD6A9F}" presName="Name21" presStyleCnt="0"/>
      <dgm:spPr/>
    </dgm:pt>
    <dgm:pt modelId="{03F65B6B-6544-410A-8C5B-4EB101A79872}" type="pres">
      <dgm:prSet presAssocID="{92A12367-9228-4B0C-916C-7276BBAD6A9F}" presName="level2Shape" presStyleLbl="node2" presStyleIdx="5" presStyleCnt="6" custScaleY="245887"/>
      <dgm:spPr/>
    </dgm:pt>
    <dgm:pt modelId="{C1CB45F3-3228-4119-A0AF-02C4A50D6444}" type="pres">
      <dgm:prSet presAssocID="{92A12367-9228-4B0C-916C-7276BBAD6A9F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B00D88DA-D829-422F-A217-5740EE5A402F}" destId="{31AF8B68-B15A-4E4B-BDF6-198E0CF56D5A}" srcOrd="0" destOrd="0" parTransId="{04975909-97A7-44ED-879F-6F6B103B99A4}" sibTransId="{5B3D1B14-A2D1-4FCB-8424-4FAF63AEE310}"/>
    <dgm:cxn modelId="{D1893C12-6008-4EAD-8679-18003F9A2FB1}" type="presOf" srcId="{10AB1CA6-EAA9-4A3B-B348-45279AA45145}" destId="{541852C4-1413-4427-9206-83AE0A50A023}" srcOrd="0" destOrd="0" presId="urn:microsoft.com/office/officeart/2005/8/layout/hierarchy6"/>
    <dgm:cxn modelId="{A35C6516-DD41-438E-85D6-DDB21C857A95}" type="presOf" srcId="{83F62177-DE95-4793-BD9D-974101F3D8C1}" destId="{87CBA7FA-CD98-4DC3-B3E2-8772DF15656A}" srcOrd="0" destOrd="0" presId="urn:microsoft.com/office/officeart/2005/8/layout/hierarchy6"/>
    <dgm:cxn modelId="{D21C611C-9788-4330-A0B1-5F54789F549F}" srcId="{31AF8B68-B15A-4E4B-BDF6-198E0CF56D5A}" destId="{92A12367-9228-4B0C-916C-7276BBAD6A9F}" srcOrd="5" destOrd="0" parTransId="{10AB1CA6-EAA9-4A3B-B348-45279AA45145}" sibTransId="{D96B4BCF-3298-410E-98A4-7F2E932C7EDF}"/>
    <dgm:cxn modelId="{6D17EC24-5473-48E4-9389-F40D9E8997E7}" type="presOf" srcId="{85E1F56E-4DC8-493F-A921-F526B5152DAA}" destId="{BA92CD4C-CD49-4DA8-95BC-259EFFF4E9F6}" srcOrd="0" destOrd="0" presId="urn:microsoft.com/office/officeart/2005/8/layout/hierarchy6"/>
    <dgm:cxn modelId="{77D0922E-0498-428C-9474-057D5A2E28A3}" type="presOf" srcId="{616A1B99-E2B1-4AA3-B1C6-1B6AA2918903}" destId="{CE02ADBE-FF1E-47C5-AF95-D4F31BB3FFF6}" srcOrd="0" destOrd="0" presId="urn:microsoft.com/office/officeart/2005/8/layout/hierarchy6"/>
    <dgm:cxn modelId="{4586C931-B32A-44D9-B296-4DEA62277E9A}" type="presOf" srcId="{7E83ACDE-B37E-4924-9316-5E1299C463D4}" destId="{7E902AF9-9AEA-4CF3-A59C-72FB5139F38F}" srcOrd="0" destOrd="0" presId="urn:microsoft.com/office/officeart/2005/8/layout/hierarchy6"/>
    <dgm:cxn modelId="{518E5739-F3CC-4183-907C-EC7BE237E6B9}" srcId="{31AF8B68-B15A-4E4B-BDF6-198E0CF56D5A}" destId="{616A1B99-E2B1-4AA3-B1C6-1B6AA2918903}" srcOrd="2" destOrd="0" parTransId="{959F2384-4E1E-4B53-9191-E26EEE0F7AC2}" sibTransId="{DD660532-6435-4318-9F06-8CF5A61B2DF7}"/>
    <dgm:cxn modelId="{DEAD9239-15CA-4000-8E0A-D887B2214B9B}" type="presOf" srcId="{92A12367-9228-4B0C-916C-7276BBAD6A9F}" destId="{03F65B6B-6544-410A-8C5B-4EB101A79872}" srcOrd="0" destOrd="0" presId="urn:microsoft.com/office/officeart/2005/8/layout/hierarchy6"/>
    <dgm:cxn modelId="{7EC40163-8C7B-4CD7-B172-D234F1D57825}" type="presOf" srcId="{1D7AC1C0-1C1C-4459-BFD6-A1FB7F1EAA42}" destId="{F6D55AC2-FE2C-4321-BBC5-96811ABF112F}" srcOrd="0" destOrd="0" presId="urn:microsoft.com/office/officeart/2005/8/layout/hierarchy6"/>
    <dgm:cxn modelId="{ED60D349-89C1-4A9F-B569-AA1EA32FD371}" type="presOf" srcId="{959F2384-4E1E-4B53-9191-E26EEE0F7AC2}" destId="{B7F73BA2-CD5E-4E48-BBB0-7C2FD401D386}" srcOrd="0" destOrd="0" presId="urn:microsoft.com/office/officeart/2005/8/layout/hierarchy6"/>
    <dgm:cxn modelId="{5CA2547D-9639-49FE-8F44-D8452EA3AD75}" srcId="{31AF8B68-B15A-4E4B-BDF6-198E0CF56D5A}" destId="{85EE4840-300B-4B97-B363-40E66B39E6F8}" srcOrd="0" destOrd="0" parTransId="{85E1F56E-4DC8-493F-A921-F526B5152DAA}" sibTransId="{04CD3C23-E361-4B20-AA42-6A5012901A7F}"/>
    <dgm:cxn modelId="{1AE38E7E-87AF-40B4-A58E-A7F4ED33363A}" type="presOf" srcId="{85EE4840-300B-4B97-B363-40E66B39E6F8}" destId="{25BCB292-E029-4F0A-B53F-27AD2F195B11}" srcOrd="0" destOrd="0" presId="urn:microsoft.com/office/officeart/2005/8/layout/hierarchy6"/>
    <dgm:cxn modelId="{34881C93-A5CF-498A-99AC-09824F6B43A0}" srcId="{31AF8B68-B15A-4E4B-BDF6-198E0CF56D5A}" destId="{673BD8DE-1AE9-44BF-86B9-218DD097D45F}" srcOrd="1" destOrd="0" parTransId="{7E83ACDE-B37E-4924-9316-5E1299C463D4}" sibTransId="{AF7DF923-97E9-4155-B95F-A27DF817F197}"/>
    <dgm:cxn modelId="{34C2B294-1368-4B9F-985B-B73B3D1F8A7C}" type="presOf" srcId="{FFA1CD61-3162-436D-B215-ECC24F876E31}" destId="{0A536300-1155-466B-A7D1-77A866128735}" srcOrd="0" destOrd="0" presId="urn:microsoft.com/office/officeart/2005/8/layout/hierarchy6"/>
    <dgm:cxn modelId="{A2F74BA1-BA57-459A-BF53-687AF057A02C}" type="presOf" srcId="{0E82B521-7A54-427C-AD20-C59ED83D613D}" destId="{9F646173-1F2D-4775-8139-D16AA474BC8D}" srcOrd="0" destOrd="0" presId="urn:microsoft.com/office/officeart/2005/8/layout/hierarchy6"/>
    <dgm:cxn modelId="{5047D2A8-7FB3-4092-BD2E-5DD97E5088D7}" type="presOf" srcId="{673BD8DE-1AE9-44BF-86B9-218DD097D45F}" destId="{E3B5BF9E-1AD3-4D04-B2B7-14C0FC93090E}" srcOrd="0" destOrd="0" presId="urn:microsoft.com/office/officeart/2005/8/layout/hierarchy6"/>
    <dgm:cxn modelId="{1E8593AB-501E-454F-8D85-EF5BF44C930E}" type="presOf" srcId="{31AF8B68-B15A-4E4B-BDF6-198E0CF56D5A}" destId="{6806C7A0-C3B8-408D-8969-7D47A9D10709}" srcOrd="0" destOrd="0" presId="urn:microsoft.com/office/officeart/2005/8/layout/hierarchy6"/>
    <dgm:cxn modelId="{15CFB0D4-46A6-416B-AD8D-9A2C9B7DD2AD}" srcId="{31AF8B68-B15A-4E4B-BDF6-198E0CF56D5A}" destId="{1D7AC1C0-1C1C-4459-BFD6-A1FB7F1EAA42}" srcOrd="3" destOrd="0" parTransId="{FFA1CD61-3162-436D-B215-ECC24F876E31}" sibTransId="{D1047FB1-8668-4C2C-AA6B-D9AD6F7F1336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BA8747FE-5199-4594-ACA8-D1BC8E58F955}" srcId="{31AF8B68-B15A-4E4B-BDF6-198E0CF56D5A}" destId="{83F62177-DE95-4793-BD9D-974101F3D8C1}" srcOrd="4" destOrd="0" parTransId="{0E82B521-7A54-427C-AD20-C59ED83D613D}" sibTransId="{7BE551AE-BEAF-480F-8927-15B88A871136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21FD0997-35B9-49C1-9C0E-E81C50A56513}" type="presParOf" srcId="{9946BB4B-0D0D-4192-B468-E6FAAB5AE8F3}" destId="{17035D4E-EFCB-45E8-91D1-C379C80648E2}" srcOrd="0" destOrd="0" presId="urn:microsoft.com/office/officeart/2005/8/layout/hierarchy6"/>
    <dgm:cxn modelId="{26982494-DB39-4846-8F70-EB62E24C2AB4}" type="presParOf" srcId="{17035D4E-EFCB-45E8-91D1-C379C80648E2}" destId="{6806C7A0-C3B8-408D-8969-7D47A9D10709}" srcOrd="0" destOrd="0" presId="urn:microsoft.com/office/officeart/2005/8/layout/hierarchy6"/>
    <dgm:cxn modelId="{96A68FBD-4685-4FCF-837C-FE37CFB1AB03}" type="presParOf" srcId="{17035D4E-EFCB-45E8-91D1-C379C80648E2}" destId="{57B2F33D-F059-4A1B-AD8E-2690BB657DEE}" srcOrd="1" destOrd="0" presId="urn:microsoft.com/office/officeart/2005/8/layout/hierarchy6"/>
    <dgm:cxn modelId="{85F74033-2B0F-4A66-AC96-8CCB4B9DDFD8}" type="presParOf" srcId="{57B2F33D-F059-4A1B-AD8E-2690BB657DEE}" destId="{BA92CD4C-CD49-4DA8-95BC-259EFFF4E9F6}" srcOrd="0" destOrd="0" presId="urn:microsoft.com/office/officeart/2005/8/layout/hierarchy6"/>
    <dgm:cxn modelId="{FA8FC9A9-3BE7-4BE5-ADF3-6901B78AFF8E}" type="presParOf" srcId="{57B2F33D-F059-4A1B-AD8E-2690BB657DEE}" destId="{EDB26BF5-AA40-4293-949B-11E34AA1A26D}" srcOrd="1" destOrd="0" presId="urn:microsoft.com/office/officeart/2005/8/layout/hierarchy6"/>
    <dgm:cxn modelId="{D57B3BA3-BD06-41BF-85F0-E65F2535AA1F}" type="presParOf" srcId="{EDB26BF5-AA40-4293-949B-11E34AA1A26D}" destId="{25BCB292-E029-4F0A-B53F-27AD2F195B11}" srcOrd="0" destOrd="0" presId="urn:microsoft.com/office/officeart/2005/8/layout/hierarchy6"/>
    <dgm:cxn modelId="{86A9FEA3-CFDD-48FF-AF36-E921DB83A72B}" type="presParOf" srcId="{EDB26BF5-AA40-4293-949B-11E34AA1A26D}" destId="{3C77605D-1091-4034-B354-21BC9058F0D0}" srcOrd="1" destOrd="0" presId="urn:microsoft.com/office/officeart/2005/8/layout/hierarchy6"/>
    <dgm:cxn modelId="{554D00BD-B892-4BB0-B447-FB74A1CB2A6C}" type="presParOf" srcId="{57B2F33D-F059-4A1B-AD8E-2690BB657DEE}" destId="{7E902AF9-9AEA-4CF3-A59C-72FB5139F38F}" srcOrd="2" destOrd="0" presId="urn:microsoft.com/office/officeart/2005/8/layout/hierarchy6"/>
    <dgm:cxn modelId="{F3542A6D-2B0F-4F23-AB4B-592C10F6F9B4}" type="presParOf" srcId="{57B2F33D-F059-4A1B-AD8E-2690BB657DEE}" destId="{ED2E8D7E-51D4-44BB-A267-A118328BE8A7}" srcOrd="3" destOrd="0" presId="urn:microsoft.com/office/officeart/2005/8/layout/hierarchy6"/>
    <dgm:cxn modelId="{31520D5F-88BC-4C78-960E-75516410307D}" type="presParOf" srcId="{ED2E8D7E-51D4-44BB-A267-A118328BE8A7}" destId="{E3B5BF9E-1AD3-4D04-B2B7-14C0FC93090E}" srcOrd="0" destOrd="0" presId="urn:microsoft.com/office/officeart/2005/8/layout/hierarchy6"/>
    <dgm:cxn modelId="{62639514-6BE9-4D9A-93AD-409AE4F10C09}" type="presParOf" srcId="{ED2E8D7E-51D4-44BB-A267-A118328BE8A7}" destId="{F3928723-A018-45A5-9EB8-1E10670045BE}" srcOrd="1" destOrd="0" presId="urn:microsoft.com/office/officeart/2005/8/layout/hierarchy6"/>
    <dgm:cxn modelId="{B3058602-F9E3-4F69-85C7-531F0BA90515}" type="presParOf" srcId="{57B2F33D-F059-4A1B-AD8E-2690BB657DEE}" destId="{B7F73BA2-CD5E-4E48-BBB0-7C2FD401D386}" srcOrd="4" destOrd="0" presId="urn:microsoft.com/office/officeart/2005/8/layout/hierarchy6"/>
    <dgm:cxn modelId="{AEE9D169-8BC5-4D3C-90E5-6F69E1F2E392}" type="presParOf" srcId="{57B2F33D-F059-4A1B-AD8E-2690BB657DEE}" destId="{4AE89FC8-7818-4A65-B0AA-2D47095FD28A}" srcOrd="5" destOrd="0" presId="urn:microsoft.com/office/officeart/2005/8/layout/hierarchy6"/>
    <dgm:cxn modelId="{4FEE7838-7774-4351-B453-060B2D5F9C38}" type="presParOf" srcId="{4AE89FC8-7818-4A65-B0AA-2D47095FD28A}" destId="{CE02ADBE-FF1E-47C5-AF95-D4F31BB3FFF6}" srcOrd="0" destOrd="0" presId="urn:microsoft.com/office/officeart/2005/8/layout/hierarchy6"/>
    <dgm:cxn modelId="{8D3A5217-C968-4E05-B9E4-BA6B6096D203}" type="presParOf" srcId="{4AE89FC8-7818-4A65-B0AA-2D47095FD28A}" destId="{36B37CAA-C697-4C9E-9551-39F1DB24445B}" srcOrd="1" destOrd="0" presId="urn:microsoft.com/office/officeart/2005/8/layout/hierarchy6"/>
    <dgm:cxn modelId="{90BFB02D-D39B-4933-8C71-8DEDC0B181FD}" type="presParOf" srcId="{57B2F33D-F059-4A1B-AD8E-2690BB657DEE}" destId="{0A536300-1155-466B-A7D1-77A866128735}" srcOrd="6" destOrd="0" presId="urn:microsoft.com/office/officeart/2005/8/layout/hierarchy6"/>
    <dgm:cxn modelId="{E2FCF3E5-B400-4B19-9602-36B457AB57AB}" type="presParOf" srcId="{57B2F33D-F059-4A1B-AD8E-2690BB657DEE}" destId="{5CA51E13-4345-42E8-8DBB-E19EFB00985F}" srcOrd="7" destOrd="0" presId="urn:microsoft.com/office/officeart/2005/8/layout/hierarchy6"/>
    <dgm:cxn modelId="{B88DED60-A0AD-4359-8AA5-A5A7C6F8B932}" type="presParOf" srcId="{5CA51E13-4345-42E8-8DBB-E19EFB00985F}" destId="{F6D55AC2-FE2C-4321-BBC5-96811ABF112F}" srcOrd="0" destOrd="0" presId="urn:microsoft.com/office/officeart/2005/8/layout/hierarchy6"/>
    <dgm:cxn modelId="{63629BD4-61F3-4494-913D-0F304B3667F6}" type="presParOf" srcId="{5CA51E13-4345-42E8-8DBB-E19EFB00985F}" destId="{A3F2AA0D-791D-476B-8733-62FFAC03E0F1}" srcOrd="1" destOrd="0" presId="urn:microsoft.com/office/officeart/2005/8/layout/hierarchy6"/>
    <dgm:cxn modelId="{A1BAE3D8-E4C2-40BB-A4F0-22232F83BDEB}" type="presParOf" srcId="{57B2F33D-F059-4A1B-AD8E-2690BB657DEE}" destId="{9F646173-1F2D-4775-8139-D16AA474BC8D}" srcOrd="8" destOrd="0" presId="urn:microsoft.com/office/officeart/2005/8/layout/hierarchy6"/>
    <dgm:cxn modelId="{21B13C61-91DB-4C3E-91E4-75737B90E01B}" type="presParOf" srcId="{57B2F33D-F059-4A1B-AD8E-2690BB657DEE}" destId="{8F0E72C0-B3CC-4BE4-BEC5-BC0D22447179}" srcOrd="9" destOrd="0" presId="urn:microsoft.com/office/officeart/2005/8/layout/hierarchy6"/>
    <dgm:cxn modelId="{E54ECA59-A729-418C-B8D4-4F6827F804B3}" type="presParOf" srcId="{8F0E72C0-B3CC-4BE4-BEC5-BC0D22447179}" destId="{87CBA7FA-CD98-4DC3-B3E2-8772DF15656A}" srcOrd="0" destOrd="0" presId="urn:microsoft.com/office/officeart/2005/8/layout/hierarchy6"/>
    <dgm:cxn modelId="{4F238E8D-689C-485A-B092-9A98CD504F81}" type="presParOf" srcId="{8F0E72C0-B3CC-4BE4-BEC5-BC0D22447179}" destId="{2D54460C-9AD4-4A65-BE55-024E77F07AB2}" srcOrd="1" destOrd="0" presId="urn:microsoft.com/office/officeart/2005/8/layout/hierarchy6"/>
    <dgm:cxn modelId="{A09E1B80-01F6-42E1-B106-F92727DFC641}" type="presParOf" srcId="{57B2F33D-F059-4A1B-AD8E-2690BB657DEE}" destId="{541852C4-1413-4427-9206-83AE0A50A023}" srcOrd="10" destOrd="0" presId="urn:microsoft.com/office/officeart/2005/8/layout/hierarchy6"/>
    <dgm:cxn modelId="{ED65B845-811D-4249-A3AD-F446AC0A3731}" type="presParOf" srcId="{57B2F33D-F059-4A1B-AD8E-2690BB657DEE}" destId="{99E1ABF5-22B8-4250-9C76-47B41773673E}" srcOrd="11" destOrd="0" presId="urn:microsoft.com/office/officeart/2005/8/layout/hierarchy6"/>
    <dgm:cxn modelId="{FDA235CE-738C-40DF-989B-FCFAC8611696}" type="presParOf" srcId="{99E1ABF5-22B8-4250-9C76-47B41773673E}" destId="{03F65B6B-6544-410A-8C5B-4EB101A79872}" srcOrd="0" destOrd="0" presId="urn:microsoft.com/office/officeart/2005/8/layout/hierarchy6"/>
    <dgm:cxn modelId="{4D7B5886-5A58-4BE8-B8C6-77DE1DA3513E}" type="presParOf" srcId="{99E1ABF5-22B8-4250-9C76-47B41773673E}" destId="{C1CB45F3-3228-4119-A0AF-02C4A50D6444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31AF8B68-B15A-4E4B-BDF6-198E0CF56D5A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Pronoun – replaces a 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/>
        </a:p>
      </dgm:t>
    </dgm:pt>
    <dgm:pt modelId="{85EE4840-300B-4B97-B363-40E66B39E6F8}">
      <dgm:prSet phldrT="[Text]"/>
      <dgm:spPr/>
      <dgm:t>
        <a:bodyPr/>
        <a:lstStyle/>
        <a:p>
          <a:r>
            <a:rPr lang="en-GB" dirty="0"/>
            <a:t>Personal pronoun - I, you, he, she, it, we, they, me, you, him, her, it, us, them</a:t>
          </a:r>
        </a:p>
      </dgm:t>
    </dgm:pt>
    <dgm:pt modelId="{85E1F56E-4DC8-493F-A921-F526B5152DAA}" type="parTrans" cxnId="{5CA2547D-9639-49FE-8F44-D8452EA3AD75}">
      <dgm:prSet/>
      <dgm:spPr/>
      <dgm:t>
        <a:bodyPr/>
        <a:lstStyle/>
        <a:p>
          <a:endParaRPr lang="en-GB"/>
        </a:p>
      </dgm:t>
    </dgm:pt>
    <dgm:pt modelId="{04CD3C23-E361-4B20-AA42-6A5012901A7F}" type="sibTrans" cxnId="{5CA2547D-9639-49FE-8F44-D8452EA3AD75}">
      <dgm:prSet/>
      <dgm:spPr/>
      <dgm:t>
        <a:bodyPr/>
        <a:lstStyle/>
        <a:p>
          <a:endParaRPr lang="en-GB"/>
        </a:p>
      </dgm:t>
    </dgm:pt>
    <dgm:pt modelId="{1D7AC1C0-1C1C-4459-BFD6-A1FB7F1EAA42}">
      <dgm:prSet phldrT="[Text]"/>
      <dgm:spPr/>
      <dgm:t>
        <a:bodyPr/>
        <a:lstStyle/>
        <a:p>
          <a:r>
            <a:rPr lang="en-GB" dirty="0"/>
            <a:t>Indefinite pronouns</a:t>
          </a:r>
        </a:p>
      </dgm:t>
    </dgm:pt>
    <dgm:pt modelId="{FFA1CD61-3162-436D-B215-ECC24F876E31}" type="parTrans" cxnId="{15CFB0D4-46A6-416B-AD8D-9A2C9B7DD2AD}">
      <dgm:prSet/>
      <dgm:spPr/>
      <dgm:t>
        <a:bodyPr/>
        <a:lstStyle/>
        <a:p>
          <a:endParaRPr lang="en-GB"/>
        </a:p>
      </dgm:t>
    </dgm:pt>
    <dgm:pt modelId="{D1047FB1-8668-4C2C-AA6B-D9AD6F7F1336}" type="sibTrans" cxnId="{15CFB0D4-46A6-416B-AD8D-9A2C9B7DD2AD}">
      <dgm:prSet/>
      <dgm:spPr/>
      <dgm:t>
        <a:bodyPr/>
        <a:lstStyle/>
        <a:p>
          <a:endParaRPr lang="en-GB"/>
        </a:p>
      </dgm:t>
    </dgm:pt>
    <dgm:pt modelId="{616A1B99-E2B1-4AA3-B1C6-1B6AA2918903}">
      <dgm:prSet phldrT="[Text]"/>
      <dgm:spPr/>
      <dgm:t>
        <a:bodyPr/>
        <a:lstStyle/>
        <a:p>
          <a:r>
            <a:rPr lang="en-GB" dirty="0"/>
            <a:t>Demonstrative pronouns</a:t>
          </a:r>
        </a:p>
      </dgm:t>
    </dgm:pt>
    <dgm:pt modelId="{959F2384-4E1E-4B53-9191-E26EEE0F7AC2}" type="parTrans" cxnId="{518E5739-F3CC-4183-907C-EC7BE237E6B9}">
      <dgm:prSet/>
      <dgm:spPr/>
      <dgm:t>
        <a:bodyPr/>
        <a:lstStyle/>
        <a:p>
          <a:endParaRPr lang="en-GB"/>
        </a:p>
      </dgm:t>
    </dgm:pt>
    <dgm:pt modelId="{DD660532-6435-4318-9F06-8CF5A61B2DF7}" type="sibTrans" cxnId="{518E5739-F3CC-4183-907C-EC7BE237E6B9}">
      <dgm:prSet/>
      <dgm:spPr/>
      <dgm:t>
        <a:bodyPr/>
        <a:lstStyle/>
        <a:p>
          <a:endParaRPr lang="en-GB"/>
        </a:p>
      </dgm:t>
    </dgm:pt>
    <dgm:pt modelId="{673BD8DE-1AE9-44BF-86B9-218DD097D45F}">
      <dgm:prSet phldrT="[Text]"/>
      <dgm:spPr/>
      <dgm:t>
        <a:bodyPr/>
        <a:lstStyle/>
        <a:p>
          <a:r>
            <a:rPr lang="en-GB" dirty="0"/>
            <a:t>Possessive pronoun - </a:t>
          </a:r>
          <a:r>
            <a:rPr lang="en-GB" b="0" i="0" dirty="0"/>
            <a:t>mine, yours, his, hers, ours, theirs</a:t>
          </a:r>
          <a:endParaRPr lang="en-GB" dirty="0"/>
        </a:p>
      </dgm:t>
    </dgm:pt>
    <dgm:pt modelId="{7E83ACDE-B37E-4924-9316-5E1299C463D4}" type="parTrans" cxnId="{34881C93-A5CF-498A-99AC-09824F6B43A0}">
      <dgm:prSet/>
      <dgm:spPr/>
      <dgm:t>
        <a:bodyPr/>
        <a:lstStyle/>
        <a:p>
          <a:endParaRPr lang="en-GB"/>
        </a:p>
      </dgm:t>
    </dgm:pt>
    <dgm:pt modelId="{AF7DF923-97E9-4155-B95F-A27DF817F197}" type="sibTrans" cxnId="{34881C93-A5CF-498A-99AC-09824F6B43A0}">
      <dgm:prSet/>
      <dgm:spPr/>
      <dgm:t>
        <a:bodyPr/>
        <a:lstStyle/>
        <a:p>
          <a:endParaRPr lang="en-GB"/>
        </a:p>
      </dgm:t>
    </dgm:pt>
    <dgm:pt modelId="{92A12367-9228-4B0C-916C-7276BBAD6A9F}">
      <dgm:prSet phldrT="[Text]"/>
      <dgm:spPr/>
      <dgm:t>
        <a:bodyPr/>
        <a:lstStyle/>
        <a:p>
          <a:r>
            <a:rPr lang="en-GB" dirty="0"/>
            <a:t>Reflexive pronouns</a:t>
          </a:r>
        </a:p>
      </dgm:t>
    </dgm:pt>
    <dgm:pt modelId="{10AB1CA6-EAA9-4A3B-B348-45279AA45145}" type="parTrans" cxnId="{D21C611C-9788-4330-A0B1-5F54789F549F}">
      <dgm:prSet/>
      <dgm:spPr/>
      <dgm:t>
        <a:bodyPr/>
        <a:lstStyle/>
        <a:p>
          <a:endParaRPr lang="en-GB"/>
        </a:p>
      </dgm:t>
    </dgm:pt>
    <dgm:pt modelId="{D96B4BCF-3298-410E-98A4-7F2E932C7EDF}" type="sibTrans" cxnId="{D21C611C-9788-4330-A0B1-5F54789F549F}">
      <dgm:prSet/>
      <dgm:spPr/>
      <dgm:t>
        <a:bodyPr/>
        <a:lstStyle/>
        <a:p>
          <a:endParaRPr lang="en-GB"/>
        </a:p>
      </dgm:t>
    </dgm:pt>
    <dgm:pt modelId="{83F62177-DE95-4793-BD9D-974101F3D8C1}">
      <dgm:prSet phldrT="[Text]"/>
      <dgm:spPr/>
      <dgm:t>
        <a:bodyPr/>
        <a:lstStyle/>
        <a:p>
          <a:r>
            <a:rPr lang="en-GB" dirty="0"/>
            <a:t>Relative pronouns</a:t>
          </a:r>
        </a:p>
      </dgm:t>
    </dgm:pt>
    <dgm:pt modelId="{0E82B521-7A54-427C-AD20-C59ED83D613D}" type="parTrans" cxnId="{BA8747FE-5199-4594-ACA8-D1BC8E58F955}">
      <dgm:prSet/>
      <dgm:spPr/>
      <dgm:t>
        <a:bodyPr/>
        <a:lstStyle/>
        <a:p>
          <a:endParaRPr lang="en-GB"/>
        </a:p>
      </dgm:t>
    </dgm:pt>
    <dgm:pt modelId="{7BE551AE-BEAF-480F-8927-15B88A871136}" type="sibTrans" cxnId="{BA8747FE-5199-4594-ACA8-D1BC8E58F955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17035D4E-EFCB-45E8-91D1-C379C80648E2}" type="pres">
      <dgm:prSet presAssocID="{31AF8B68-B15A-4E4B-BDF6-198E0CF56D5A}" presName="Name14" presStyleCnt="0"/>
      <dgm:spPr/>
    </dgm:pt>
    <dgm:pt modelId="{6806C7A0-C3B8-408D-8969-7D47A9D10709}" type="pres">
      <dgm:prSet presAssocID="{31AF8B68-B15A-4E4B-BDF6-198E0CF56D5A}" presName="level1Shape" presStyleLbl="node0" presStyleIdx="0" presStyleCnt="1">
        <dgm:presLayoutVars>
          <dgm:chPref val="3"/>
        </dgm:presLayoutVars>
      </dgm:prSet>
      <dgm:spPr/>
    </dgm:pt>
    <dgm:pt modelId="{57B2F33D-F059-4A1B-AD8E-2690BB657DEE}" type="pres">
      <dgm:prSet presAssocID="{31AF8B68-B15A-4E4B-BDF6-198E0CF56D5A}" presName="hierChild2" presStyleCnt="0"/>
      <dgm:spPr/>
    </dgm:pt>
    <dgm:pt modelId="{BA92CD4C-CD49-4DA8-95BC-259EFFF4E9F6}" type="pres">
      <dgm:prSet presAssocID="{85E1F56E-4DC8-493F-A921-F526B5152DAA}" presName="Name19" presStyleLbl="parChTrans1D2" presStyleIdx="0" presStyleCnt="6"/>
      <dgm:spPr/>
    </dgm:pt>
    <dgm:pt modelId="{EDB26BF5-AA40-4293-949B-11E34AA1A26D}" type="pres">
      <dgm:prSet presAssocID="{85EE4840-300B-4B97-B363-40E66B39E6F8}" presName="Name21" presStyleCnt="0"/>
      <dgm:spPr/>
    </dgm:pt>
    <dgm:pt modelId="{25BCB292-E029-4F0A-B53F-27AD2F195B11}" type="pres">
      <dgm:prSet presAssocID="{85EE4840-300B-4B97-B363-40E66B39E6F8}" presName="level2Shape" presStyleLbl="node2" presStyleIdx="0" presStyleCnt="6" custScaleY="245887"/>
      <dgm:spPr/>
    </dgm:pt>
    <dgm:pt modelId="{3C77605D-1091-4034-B354-21BC9058F0D0}" type="pres">
      <dgm:prSet presAssocID="{85EE4840-300B-4B97-B363-40E66B39E6F8}" presName="hierChild3" presStyleCnt="0"/>
      <dgm:spPr/>
    </dgm:pt>
    <dgm:pt modelId="{7E902AF9-9AEA-4CF3-A59C-72FB5139F38F}" type="pres">
      <dgm:prSet presAssocID="{7E83ACDE-B37E-4924-9316-5E1299C463D4}" presName="Name19" presStyleLbl="parChTrans1D2" presStyleIdx="1" presStyleCnt="6"/>
      <dgm:spPr/>
    </dgm:pt>
    <dgm:pt modelId="{ED2E8D7E-51D4-44BB-A267-A118328BE8A7}" type="pres">
      <dgm:prSet presAssocID="{673BD8DE-1AE9-44BF-86B9-218DD097D45F}" presName="Name21" presStyleCnt="0"/>
      <dgm:spPr/>
    </dgm:pt>
    <dgm:pt modelId="{E3B5BF9E-1AD3-4D04-B2B7-14C0FC93090E}" type="pres">
      <dgm:prSet presAssocID="{673BD8DE-1AE9-44BF-86B9-218DD097D45F}" presName="level2Shape" presStyleLbl="node2" presStyleIdx="1" presStyleCnt="6" custScaleY="245887"/>
      <dgm:spPr/>
    </dgm:pt>
    <dgm:pt modelId="{F3928723-A018-45A5-9EB8-1E10670045BE}" type="pres">
      <dgm:prSet presAssocID="{673BD8DE-1AE9-44BF-86B9-218DD097D45F}" presName="hierChild3" presStyleCnt="0"/>
      <dgm:spPr/>
    </dgm:pt>
    <dgm:pt modelId="{B7F73BA2-CD5E-4E48-BBB0-7C2FD401D386}" type="pres">
      <dgm:prSet presAssocID="{959F2384-4E1E-4B53-9191-E26EEE0F7AC2}" presName="Name19" presStyleLbl="parChTrans1D2" presStyleIdx="2" presStyleCnt="6"/>
      <dgm:spPr/>
    </dgm:pt>
    <dgm:pt modelId="{4AE89FC8-7818-4A65-B0AA-2D47095FD28A}" type="pres">
      <dgm:prSet presAssocID="{616A1B99-E2B1-4AA3-B1C6-1B6AA2918903}" presName="Name21" presStyleCnt="0"/>
      <dgm:spPr/>
    </dgm:pt>
    <dgm:pt modelId="{CE02ADBE-FF1E-47C5-AF95-D4F31BB3FFF6}" type="pres">
      <dgm:prSet presAssocID="{616A1B99-E2B1-4AA3-B1C6-1B6AA2918903}" presName="level2Shape" presStyleLbl="node2" presStyleIdx="2" presStyleCnt="6" custScaleY="245887"/>
      <dgm:spPr/>
    </dgm:pt>
    <dgm:pt modelId="{36B37CAA-C697-4C9E-9551-39F1DB24445B}" type="pres">
      <dgm:prSet presAssocID="{616A1B99-E2B1-4AA3-B1C6-1B6AA2918903}" presName="hierChild3" presStyleCnt="0"/>
      <dgm:spPr/>
    </dgm:pt>
    <dgm:pt modelId="{0A536300-1155-466B-A7D1-77A866128735}" type="pres">
      <dgm:prSet presAssocID="{FFA1CD61-3162-436D-B215-ECC24F876E31}" presName="Name19" presStyleLbl="parChTrans1D2" presStyleIdx="3" presStyleCnt="6"/>
      <dgm:spPr/>
    </dgm:pt>
    <dgm:pt modelId="{5CA51E13-4345-42E8-8DBB-E19EFB00985F}" type="pres">
      <dgm:prSet presAssocID="{1D7AC1C0-1C1C-4459-BFD6-A1FB7F1EAA42}" presName="Name21" presStyleCnt="0"/>
      <dgm:spPr/>
    </dgm:pt>
    <dgm:pt modelId="{F6D55AC2-FE2C-4321-BBC5-96811ABF112F}" type="pres">
      <dgm:prSet presAssocID="{1D7AC1C0-1C1C-4459-BFD6-A1FB7F1EAA42}" presName="level2Shape" presStyleLbl="node2" presStyleIdx="3" presStyleCnt="6" custScaleY="245887"/>
      <dgm:spPr/>
    </dgm:pt>
    <dgm:pt modelId="{A3F2AA0D-791D-476B-8733-62FFAC03E0F1}" type="pres">
      <dgm:prSet presAssocID="{1D7AC1C0-1C1C-4459-BFD6-A1FB7F1EAA42}" presName="hierChild3" presStyleCnt="0"/>
      <dgm:spPr/>
    </dgm:pt>
    <dgm:pt modelId="{9F646173-1F2D-4775-8139-D16AA474BC8D}" type="pres">
      <dgm:prSet presAssocID="{0E82B521-7A54-427C-AD20-C59ED83D613D}" presName="Name19" presStyleLbl="parChTrans1D2" presStyleIdx="4" presStyleCnt="6"/>
      <dgm:spPr/>
    </dgm:pt>
    <dgm:pt modelId="{8F0E72C0-B3CC-4BE4-BEC5-BC0D22447179}" type="pres">
      <dgm:prSet presAssocID="{83F62177-DE95-4793-BD9D-974101F3D8C1}" presName="Name21" presStyleCnt="0"/>
      <dgm:spPr/>
    </dgm:pt>
    <dgm:pt modelId="{87CBA7FA-CD98-4DC3-B3E2-8772DF15656A}" type="pres">
      <dgm:prSet presAssocID="{83F62177-DE95-4793-BD9D-974101F3D8C1}" presName="level2Shape" presStyleLbl="node2" presStyleIdx="4" presStyleCnt="6" custScaleY="245887"/>
      <dgm:spPr/>
    </dgm:pt>
    <dgm:pt modelId="{2D54460C-9AD4-4A65-BE55-024E77F07AB2}" type="pres">
      <dgm:prSet presAssocID="{83F62177-DE95-4793-BD9D-974101F3D8C1}" presName="hierChild3" presStyleCnt="0"/>
      <dgm:spPr/>
    </dgm:pt>
    <dgm:pt modelId="{541852C4-1413-4427-9206-83AE0A50A023}" type="pres">
      <dgm:prSet presAssocID="{10AB1CA6-EAA9-4A3B-B348-45279AA45145}" presName="Name19" presStyleLbl="parChTrans1D2" presStyleIdx="5" presStyleCnt="6"/>
      <dgm:spPr/>
    </dgm:pt>
    <dgm:pt modelId="{99E1ABF5-22B8-4250-9C76-47B41773673E}" type="pres">
      <dgm:prSet presAssocID="{92A12367-9228-4B0C-916C-7276BBAD6A9F}" presName="Name21" presStyleCnt="0"/>
      <dgm:spPr/>
    </dgm:pt>
    <dgm:pt modelId="{03F65B6B-6544-410A-8C5B-4EB101A79872}" type="pres">
      <dgm:prSet presAssocID="{92A12367-9228-4B0C-916C-7276BBAD6A9F}" presName="level2Shape" presStyleLbl="node2" presStyleIdx="5" presStyleCnt="6" custScaleY="245887"/>
      <dgm:spPr/>
    </dgm:pt>
    <dgm:pt modelId="{C1CB45F3-3228-4119-A0AF-02C4A50D6444}" type="pres">
      <dgm:prSet presAssocID="{92A12367-9228-4B0C-916C-7276BBAD6A9F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B00D88DA-D829-422F-A217-5740EE5A402F}" destId="{31AF8B68-B15A-4E4B-BDF6-198E0CF56D5A}" srcOrd="0" destOrd="0" parTransId="{04975909-97A7-44ED-879F-6F6B103B99A4}" sibTransId="{5B3D1B14-A2D1-4FCB-8424-4FAF63AEE310}"/>
    <dgm:cxn modelId="{D1893C12-6008-4EAD-8679-18003F9A2FB1}" type="presOf" srcId="{10AB1CA6-EAA9-4A3B-B348-45279AA45145}" destId="{541852C4-1413-4427-9206-83AE0A50A023}" srcOrd="0" destOrd="0" presId="urn:microsoft.com/office/officeart/2005/8/layout/hierarchy6"/>
    <dgm:cxn modelId="{A35C6516-DD41-438E-85D6-DDB21C857A95}" type="presOf" srcId="{83F62177-DE95-4793-BD9D-974101F3D8C1}" destId="{87CBA7FA-CD98-4DC3-B3E2-8772DF15656A}" srcOrd="0" destOrd="0" presId="urn:microsoft.com/office/officeart/2005/8/layout/hierarchy6"/>
    <dgm:cxn modelId="{D21C611C-9788-4330-A0B1-5F54789F549F}" srcId="{31AF8B68-B15A-4E4B-BDF6-198E0CF56D5A}" destId="{92A12367-9228-4B0C-916C-7276BBAD6A9F}" srcOrd="5" destOrd="0" parTransId="{10AB1CA6-EAA9-4A3B-B348-45279AA45145}" sibTransId="{D96B4BCF-3298-410E-98A4-7F2E932C7EDF}"/>
    <dgm:cxn modelId="{6D17EC24-5473-48E4-9389-F40D9E8997E7}" type="presOf" srcId="{85E1F56E-4DC8-493F-A921-F526B5152DAA}" destId="{BA92CD4C-CD49-4DA8-95BC-259EFFF4E9F6}" srcOrd="0" destOrd="0" presId="urn:microsoft.com/office/officeart/2005/8/layout/hierarchy6"/>
    <dgm:cxn modelId="{77D0922E-0498-428C-9474-057D5A2E28A3}" type="presOf" srcId="{616A1B99-E2B1-4AA3-B1C6-1B6AA2918903}" destId="{CE02ADBE-FF1E-47C5-AF95-D4F31BB3FFF6}" srcOrd="0" destOrd="0" presId="urn:microsoft.com/office/officeart/2005/8/layout/hierarchy6"/>
    <dgm:cxn modelId="{4586C931-B32A-44D9-B296-4DEA62277E9A}" type="presOf" srcId="{7E83ACDE-B37E-4924-9316-5E1299C463D4}" destId="{7E902AF9-9AEA-4CF3-A59C-72FB5139F38F}" srcOrd="0" destOrd="0" presId="urn:microsoft.com/office/officeart/2005/8/layout/hierarchy6"/>
    <dgm:cxn modelId="{518E5739-F3CC-4183-907C-EC7BE237E6B9}" srcId="{31AF8B68-B15A-4E4B-BDF6-198E0CF56D5A}" destId="{616A1B99-E2B1-4AA3-B1C6-1B6AA2918903}" srcOrd="2" destOrd="0" parTransId="{959F2384-4E1E-4B53-9191-E26EEE0F7AC2}" sibTransId="{DD660532-6435-4318-9F06-8CF5A61B2DF7}"/>
    <dgm:cxn modelId="{DEAD9239-15CA-4000-8E0A-D887B2214B9B}" type="presOf" srcId="{92A12367-9228-4B0C-916C-7276BBAD6A9F}" destId="{03F65B6B-6544-410A-8C5B-4EB101A79872}" srcOrd="0" destOrd="0" presId="urn:microsoft.com/office/officeart/2005/8/layout/hierarchy6"/>
    <dgm:cxn modelId="{7EC40163-8C7B-4CD7-B172-D234F1D57825}" type="presOf" srcId="{1D7AC1C0-1C1C-4459-BFD6-A1FB7F1EAA42}" destId="{F6D55AC2-FE2C-4321-BBC5-96811ABF112F}" srcOrd="0" destOrd="0" presId="urn:microsoft.com/office/officeart/2005/8/layout/hierarchy6"/>
    <dgm:cxn modelId="{ED60D349-89C1-4A9F-B569-AA1EA32FD371}" type="presOf" srcId="{959F2384-4E1E-4B53-9191-E26EEE0F7AC2}" destId="{B7F73BA2-CD5E-4E48-BBB0-7C2FD401D386}" srcOrd="0" destOrd="0" presId="urn:microsoft.com/office/officeart/2005/8/layout/hierarchy6"/>
    <dgm:cxn modelId="{5CA2547D-9639-49FE-8F44-D8452EA3AD75}" srcId="{31AF8B68-B15A-4E4B-BDF6-198E0CF56D5A}" destId="{85EE4840-300B-4B97-B363-40E66B39E6F8}" srcOrd="0" destOrd="0" parTransId="{85E1F56E-4DC8-493F-A921-F526B5152DAA}" sibTransId="{04CD3C23-E361-4B20-AA42-6A5012901A7F}"/>
    <dgm:cxn modelId="{1AE38E7E-87AF-40B4-A58E-A7F4ED33363A}" type="presOf" srcId="{85EE4840-300B-4B97-B363-40E66B39E6F8}" destId="{25BCB292-E029-4F0A-B53F-27AD2F195B11}" srcOrd="0" destOrd="0" presId="urn:microsoft.com/office/officeart/2005/8/layout/hierarchy6"/>
    <dgm:cxn modelId="{34881C93-A5CF-498A-99AC-09824F6B43A0}" srcId="{31AF8B68-B15A-4E4B-BDF6-198E0CF56D5A}" destId="{673BD8DE-1AE9-44BF-86B9-218DD097D45F}" srcOrd="1" destOrd="0" parTransId="{7E83ACDE-B37E-4924-9316-5E1299C463D4}" sibTransId="{AF7DF923-97E9-4155-B95F-A27DF817F197}"/>
    <dgm:cxn modelId="{34C2B294-1368-4B9F-985B-B73B3D1F8A7C}" type="presOf" srcId="{FFA1CD61-3162-436D-B215-ECC24F876E31}" destId="{0A536300-1155-466B-A7D1-77A866128735}" srcOrd="0" destOrd="0" presId="urn:microsoft.com/office/officeart/2005/8/layout/hierarchy6"/>
    <dgm:cxn modelId="{A2F74BA1-BA57-459A-BF53-687AF057A02C}" type="presOf" srcId="{0E82B521-7A54-427C-AD20-C59ED83D613D}" destId="{9F646173-1F2D-4775-8139-D16AA474BC8D}" srcOrd="0" destOrd="0" presId="urn:microsoft.com/office/officeart/2005/8/layout/hierarchy6"/>
    <dgm:cxn modelId="{5047D2A8-7FB3-4092-BD2E-5DD97E5088D7}" type="presOf" srcId="{673BD8DE-1AE9-44BF-86B9-218DD097D45F}" destId="{E3B5BF9E-1AD3-4D04-B2B7-14C0FC93090E}" srcOrd="0" destOrd="0" presId="urn:microsoft.com/office/officeart/2005/8/layout/hierarchy6"/>
    <dgm:cxn modelId="{1E8593AB-501E-454F-8D85-EF5BF44C930E}" type="presOf" srcId="{31AF8B68-B15A-4E4B-BDF6-198E0CF56D5A}" destId="{6806C7A0-C3B8-408D-8969-7D47A9D10709}" srcOrd="0" destOrd="0" presId="urn:microsoft.com/office/officeart/2005/8/layout/hierarchy6"/>
    <dgm:cxn modelId="{15CFB0D4-46A6-416B-AD8D-9A2C9B7DD2AD}" srcId="{31AF8B68-B15A-4E4B-BDF6-198E0CF56D5A}" destId="{1D7AC1C0-1C1C-4459-BFD6-A1FB7F1EAA42}" srcOrd="3" destOrd="0" parTransId="{FFA1CD61-3162-436D-B215-ECC24F876E31}" sibTransId="{D1047FB1-8668-4C2C-AA6B-D9AD6F7F1336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BA8747FE-5199-4594-ACA8-D1BC8E58F955}" srcId="{31AF8B68-B15A-4E4B-BDF6-198E0CF56D5A}" destId="{83F62177-DE95-4793-BD9D-974101F3D8C1}" srcOrd="4" destOrd="0" parTransId="{0E82B521-7A54-427C-AD20-C59ED83D613D}" sibTransId="{7BE551AE-BEAF-480F-8927-15B88A871136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21FD0997-35B9-49C1-9C0E-E81C50A56513}" type="presParOf" srcId="{9946BB4B-0D0D-4192-B468-E6FAAB5AE8F3}" destId="{17035D4E-EFCB-45E8-91D1-C379C80648E2}" srcOrd="0" destOrd="0" presId="urn:microsoft.com/office/officeart/2005/8/layout/hierarchy6"/>
    <dgm:cxn modelId="{26982494-DB39-4846-8F70-EB62E24C2AB4}" type="presParOf" srcId="{17035D4E-EFCB-45E8-91D1-C379C80648E2}" destId="{6806C7A0-C3B8-408D-8969-7D47A9D10709}" srcOrd="0" destOrd="0" presId="urn:microsoft.com/office/officeart/2005/8/layout/hierarchy6"/>
    <dgm:cxn modelId="{96A68FBD-4685-4FCF-837C-FE37CFB1AB03}" type="presParOf" srcId="{17035D4E-EFCB-45E8-91D1-C379C80648E2}" destId="{57B2F33D-F059-4A1B-AD8E-2690BB657DEE}" srcOrd="1" destOrd="0" presId="urn:microsoft.com/office/officeart/2005/8/layout/hierarchy6"/>
    <dgm:cxn modelId="{85F74033-2B0F-4A66-AC96-8CCB4B9DDFD8}" type="presParOf" srcId="{57B2F33D-F059-4A1B-AD8E-2690BB657DEE}" destId="{BA92CD4C-CD49-4DA8-95BC-259EFFF4E9F6}" srcOrd="0" destOrd="0" presId="urn:microsoft.com/office/officeart/2005/8/layout/hierarchy6"/>
    <dgm:cxn modelId="{FA8FC9A9-3BE7-4BE5-ADF3-6901B78AFF8E}" type="presParOf" srcId="{57B2F33D-F059-4A1B-AD8E-2690BB657DEE}" destId="{EDB26BF5-AA40-4293-949B-11E34AA1A26D}" srcOrd="1" destOrd="0" presId="urn:microsoft.com/office/officeart/2005/8/layout/hierarchy6"/>
    <dgm:cxn modelId="{D57B3BA3-BD06-41BF-85F0-E65F2535AA1F}" type="presParOf" srcId="{EDB26BF5-AA40-4293-949B-11E34AA1A26D}" destId="{25BCB292-E029-4F0A-B53F-27AD2F195B11}" srcOrd="0" destOrd="0" presId="urn:microsoft.com/office/officeart/2005/8/layout/hierarchy6"/>
    <dgm:cxn modelId="{86A9FEA3-CFDD-48FF-AF36-E921DB83A72B}" type="presParOf" srcId="{EDB26BF5-AA40-4293-949B-11E34AA1A26D}" destId="{3C77605D-1091-4034-B354-21BC9058F0D0}" srcOrd="1" destOrd="0" presId="urn:microsoft.com/office/officeart/2005/8/layout/hierarchy6"/>
    <dgm:cxn modelId="{554D00BD-B892-4BB0-B447-FB74A1CB2A6C}" type="presParOf" srcId="{57B2F33D-F059-4A1B-AD8E-2690BB657DEE}" destId="{7E902AF9-9AEA-4CF3-A59C-72FB5139F38F}" srcOrd="2" destOrd="0" presId="urn:microsoft.com/office/officeart/2005/8/layout/hierarchy6"/>
    <dgm:cxn modelId="{F3542A6D-2B0F-4F23-AB4B-592C10F6F9B4}" type="presParOf" srcId="{57B2F33D-F059-4A1B-AD8E-2690BB657DEE}" destId="{ED2E8D7E-51D4-44BB-A267-A118328BE8A7}" srcOrd="3" destOrd="0" presId="urn:microsoft.com/office/officeart/2005/8/layout/hierarchy6"/>
    <dgm:cxn modelId="{31520D5F-88BC-4C78-960E-75516410307D}" type="presParOf" srcId="{ED2E8D7E-51D4-44BB-A267-A118328BE8A7}" destId="{E3B5BF9E-1AD3-4D04-B2B7-14C0FC93090E}" srcOrd="0" destOrd="0" presId="urn:microsoft.com/office/officeart/2005/8/layout/hierarchy6"/>
    <dgm:cxn modelId="{62639514-6BE9-4D9A-93AD-409AE4F10C09}" type="presParOf" srcId="{ED2E8D7E-51D4-44BB-A267-A118328BE8A7}" destId="{F3928723-A018-45A5-9EB8-1E10670045BE}" srcOrd="1" destOrd="0" presId="urn:microsoft.com/office/officeart/2005/8/layout/hierarchy6"/>
    <dgm:cxn modelId="{B3058602-F9E3-4F69-85C7-531F0BA90515}" type="presParOf" srcId="{57B2F33D-F059-4A1B-AD8E-2690BB657DEE}" destId="{B7F73BA2-CD5E-4E48-BBB0-7C2FD401D386}" srcOrd="4" destOrd="0" presId="urn:microsoft.com/office/officeart/2005/8/layout/hierarchy6"/>
    <dgm:cxn modelId="{AEE9D169-8BC5-4D3C-90E5-6F69E1F2E392}" type="presParOf" srcId="{57B2F33D-F059-4A1B-AD8E-2690BB657DEE}" destId="{4AE89FC8-7818-4A65-B0AA-2D47095FD28A}" srcOrd="5" destOrd="0" presId="urn:microsoft.com/office/officeart/2005/8/layout/hierarchy6"/>
    <dgm:cxn modelId="{4FEE7838-7774-4351-B453-060B2D5F9C38}" type="presParOf" srcId="{4AE89FC8-7818-4A65-B0AA-2D47095FD28A}" destId="{CE02ADBE-FF1E-47C5-AF95-D4F31BB3FFF6}" srcOrd="0" destOrd="0" presId="urn:microsoft.com/office/officeart/2005/8/layout/hierarchy6"/>
    <dgm:cxn modelId="{8D3A5217-C968-4E05-B9E4-BA6B6096D203}" type="presParOf" srcId="{4AE89FC8-7818-4A65-B0AA-2D47095FD28A}" destId="{36B37CAA-C697-4C9E-9551-39F1DB24445B}" srcOrd="1" destOrd="0" presId="urn:microsoft.com/office/officeart/2005/8/layout/hierarchy6"/>
    <dgm:cxn modelId="{90BFB02D-D39B-4933-8C71-8DEDC0B181FD}" type="presParOf" srcId="{57B2F33D-F059-4A1B-AD8E-2690BB657DEE}" destId="{0A536300-1155-466B-A7D1-77A866128735}" srcOrd="6" destOrd="0" presId="urn:microsoft.com/office/officeart/2005/8/layout/hierarchy6"/>
    <dgm:cxn modelId="{E2FCF3E5-B400-4B19-9602-36B457AB57AB}" type="presParOf" srcId="{57B2F33D-F059-4A1B-AD8E-2690BB657DEE}" destId="{5CA51E13-4345-42E8-8DBB-E19EFB00985F}" srcOrd="7" destOrd="0" presId="urn:microsoft.com/office/officeart/2005/8/layout/hierarchy6"/>
    <dgm:cxn modelId="{B88DED60-A0AD-4359-8AA5-A5A7C6F8B932}" type="presParOf" srcId="{5CA51E13-4345-42E8-8DBB-E19EFB00985F}" destId="{F6D55AC2-FE2C-4321-BBC5-96811ABF112F}" srcOrd="0" destOrd="0" presId="urn:microsoft.com/office/officeart/2005/8/layout/hierarchy6"/>
    <dgm:cxn modelId="{63629BD4-61F3-4494-913D-0F304B3667F6}" type="presParOf" srcId="{5CA51E13-4345-42E8-8DBB-E19EFB00985F}" destId="{A3F2AA0D-791D-476B-8733-62FFAC03E0F1}" srcOrd="1" destOrd="0" presId="urn:microsoft.com/office/officeart/2005/8/layout/hierarchy6"/>
    <dgm:cxn modelId="{A1BAE3D8-E4C2-40BB-A4F0-22232F83BDEB}" type="presParOf" srcId="{57B2F33D-F059-4A1B-AD8E-2690BB657DEE}" destId="{9F646173-1F2D-4775-8139-D16AA474BC8D}" srcOrd="8" destOrd="0" presId="urn:microsoft.com/office/officeart/2005/8/layout/hierarchy6"/>
    <dgm:cxn modelId="{21B13C61-91DB-4C3E-91E4-75737B90E01B}" type="presParOf" srcId="{57B2F33D-F059-4A1B-AD8E-2690BB657DEE}" destId="{8F0E72C0-B3CC-4BE4-BEC5-BC0D22447179}" srcOrd="9" destOrd="0" presId="urn:microsoft.com/office/officeart/2005/8/layout/hierarchy6"/>
    <dgm:cxn modelId="{E54ECA59-A729-418C-B8D4-4F6827F804B3}" type="presParOf" srcId="{8F0E72C0-B3CC-4BE4-BEC5-BC0D22447179}" destId="{87CBA7FA-CD98-4DC3-B3E2-8772DF15656A}" srcOrd="0" destOrd="0" presId="urn:microsoft.com/office/officeart/2005/8/layout/hierarchy6"/>
    <dgm:cxn modelId="{4F238E8D-689C-485A-B092-9A98CD504F81}" type="presParOf" srcId="{8F0E72C0-B3CC-4BE4-BEC5-BC0D22447179}" destId="{2D54460C-9AD4-4A65-BE55-024E77F07AB2}" srcOrd="1" destOrd="0" presId="urn:microsoft.com/office/officeart/2005/8/layout/hierarchy6"/>
    <dgm:cxn modelId="{A09E1B80-01F6-42E1-B106-F92727DFC641}" type="presParOf" srcId="{57B2F33D-F059-4A1B-AD8E-2690BB657DEE}" destId="{541852C4-1413-4427-9206-83AE0A50A023}" srcOrd="10" destOrd="0" presId="urn:microsoft.com/office/officeart/2005/8/layout/hierarchy6"/>
    <dgm:cxn modelId="{ED65B845-811D-4249-A3AD-F446AC0A3731}" type="presParOf" srcId="{57B2F33D-F059-4A1B-AD8E-2690BB657DEE}" destId="{99E1ABF5-22B8-4250-9C76-47B41773673E}" srcOrd="11" destOrd="0" presId="urn:microsoft.com/office/officeart/2005/8/layout/hierarchy6"/>
    <dgm:cxn modelId="{FDA235CE-738C-40DF-989B-FCFAC8611696}" type="presParOf" srcId="{99E1ABF5-22B8-4250-9C76-47B41773673E}" destId="{03F65B6B-6544-410A-8C5B-4EB101A79872}" srcOrd="0" destOrd="0" presId="urn:microsoft.com/office/officeart/2005/8/layout/hierarchy6"/>
    <dgm:cxn modelId="{4D7B5886-5A58-4BE8-B8C6-77DE1DA3513E}" type="presParOf" srcId="{99E1ABF5-22B8-4250-9C76-47B41773673E}" destId="{C1CB45F3-3228-4119-A0AF-02C4A50D6444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31AF8B68-B15A-4E4B-BDF6-198E0CF56D5A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Pronoun – replaces a 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/>
        </a:p>
      </dgm:t>
    </dgm:pt>
    <dgm:pt modelId="{85EE4840-300B-4B97-B363-40E66B39E6F8}">
      <dgm:prSet phldrT="[Text]"/>
      <dgm:spPr/>
      <dgm:t>
        <a:bodyPr/>
        <a:lstStyle/>
        <a:p>
          <a:r>
            <a:rPr lang="en-GB" dirty="0"/>
            <a:t>Personal pronoun - I, you, he, she, it, we, they, me, you, him, her, it, us, them</a:t>
          </a:r>
        </a:p>
      </dgm:t>
    </dgm:pt>
    <dgm:pt modelId="{85E1F56E-4DC8-493F-A921-F526B5152DAA}" type="parTrans" cxnId="{5CA2547D-9639-49FE-8F44-D8452EA3AD75}">
      <dgm:prSet/>
      <dgm:spPr/>
      <dgm:t>
        <a:bodyPr/>
        <a:lstStyle/>
        <a:p>
          <a:endParaRPr lang="en-GB"/>
        </a:p>
      </dgm:t>
    </dgm:pt>
    <dgm:pt modelId="{04CD3C23-E361-4B20-AA42-6A5012901A7F}" type="sibTrans" cxnId="{5CA2547D-9639-49FE-8F44-D8452EA3AD75}">
      <dgm:prSet/>
      <dgm:spPr/>
      <dgm:t>
        <a:bodyPr/>
        <a:lstStyle/>
        <a:p>
          <a:endParaRPr lang="en-GB"/>
        </a:p>
      </dgm:t>
    </dgm:pt>
    <dgm:pt modelId="{1D7AC1C0-1C1C-4459-BFD6-A1FB7F1EAA42}">
      <dgm:prSet phldrT="[Text]"/>
      <dgm:spPr/>
      <dgm:t>
        <a:bodyPr/>
        <a:lstStyle/>
        <a:p>
          <a:r>
            <a:rPr lang="en-GB" dirty="0"/>
            <a:t>Indefinite pronouns - </a:t>
          </a:r>
          <a:r>
            <a:rPr lang="en-GB" b="0" i="0" dirty="0"/>
            <a:t>anyone, everyone, someone, no one, nobody, each, few, many, all, some, etc.</a:t>
          </a:r>
          <a:endParaRPr lang="en-GB" dirty="0"/>
        </a:p>
      </dgm:t>
    </dgm:pt>
    <dgm:pt modelId="{FFA1CD61-3162-436D-B215-ECC24F876E31}" type="parTrans" cxnId="{15CFB0D4-46A6-416B-AD8D-9A2C9B7DD2AD}">
      <dgm:prSet/>
      <dgm:spPr/>
      <dgm:t>
        <a:bodyPr/>
        <a:lstStyle/>
        <a:p>
          <a:endParaRPr lang="en-GB"/>
        </a:p>
      </dgm:t>
    </dgm:pt>
    <dgm:pt modelId="{D1047FB1-8668-4C2C-AA6B-D9AD6F7F1336}" type="sibTrans" cxnId="{15CFB0D4-46A6-416B-AD8D-9A2C9B7DD2AD}">
      <dgm:prSet/>
      <dgm:spPr/>
      <dgm:t>
        <a:bodyPr/>
        <a:lstStyle/>
        <a:p>
          <a:endParaRPr lang="en-GB"/>
        </a:p>
      </dgm:t>
    </dgm:pt>
    <dgm:pt modelId="{616A1B99-E2B1-4AA3-B1C6-1B6AA2918903}">
      <dgm:prSet phldrT="[Text]"/>
      <dgm:spPr/>
      <dgm:t>
        <a:bodyPr/>
        <a:lstStyle/>
        <a:p>
          <a:r>
            <a:rPr lang="en-GB" dirty="0"/>
            <a:t>Demonstrative pronouns - </a:t>
          </a:r>
          <a:r>
            <a:rPr lang="en-GB" b="0" i="0" dirty="0"/>
            <a:t>this, that, these, those</a:t>
          </a:r>
          <a:endParaRPr lang="en-GB" dirty="0"/>
        </a:p>
      </dgm:t>
    </dgm:pt>
    <dgm:pt modelId="{959F2384-4E1E-4B53-9191-E26EEE0F7AC2}" type="parTrans" cxnId="{518E5739-F3CC-4183-907C-EC7BE237E6B9}">
      <dgm:prSet/>
      <dgm:spPr/>
      <dgm:t>
        <a:bodyPr/>
        <a:lstStyle/>
        <a:p>
          <a:endParaRPr lang="en-GB"/>
        </a:p>
      </dgm:t>
    </dgm:pt>
    <dgm:pt modelId="{DD660532-6435-4318-9F06-8CF5A61B2DF7}" type="sibTrans" cxnId="{518E5739-F3CC-4183-907C-EC7BE237E6B9}">
      <dgm:prSet/>
      <dgm:spPr/>
      <dgm:t>
        <a:bodyPr/>
        <a:lstStyle/>
        <a:p>
          <a:endParaRPr lang="en-GB"/>
        </a:p>
      </dgm:t>
    </dgm:pt>
    <dgm:pt modelId="{673BD8DE-1AE9-44BF-86B9-218DD097D45F}">
      <dgm:prSet phldrT="[Text]"/>
      <dgm:spPr/>
      <dgm:t>
        <a:bodyPr/>
        <a:lstStyle/>
        <a:p>
          <a:r>
            <a:rPr lang="en-GB" dirty="0"/>
            <a:t>Possessive pronoun </a:t>
          </a:r>
          <a:r>
            <a:rPr lang="en-GB"/>
            <a:t>- </a:t>
          </a:r>
          <a:r>
            <a:rPr lang="en-GB" b="0" i="0"/>
            <a:t>mine, yours, his, hers, ours, theirs</a:t>
          </a:r>
          <a:endParaRPr lang="en-GB" dirty="0"/>
        </a:p>
      </dgm:t>
    </dgm:pt>
    <dgm:pt modelId="{7E83ACDE-B37E-4924-9316-5E1299C463D4}" type="parTrans" cxnId="{34881C93-A5CF-498A-99AC-09824F6B43A0}">
      <dgm:prSet/>
      <dgm:spPr/>
      <dgm:t>
        <a:bodyPr/>
        <a:lstStyle/>
        <a:p>
          <a:endParaRPr lang="en-GB"/>
        </a:p>
      </dgm:t>
    </dgm:pt>
    <dgm:pt modelId="{AF7DF923-97E9-4155-B95F-A27DF817F197}" type="sibTrans" cxnId="{34881C93-A5CF-498A-99AC-09824F6B43A0}">
      <dgm:prSet/>
      <dgm:spPr/>
      <dgm:t>
        <a:bodyPr/>
        <a:lstStyle/>
        <a:p>
          <a:endParaRPr lang="en-GB"/>
        </a:p>
      </dgm:t>
    </dgm:pt>
    <dgm:pt modelId="{92A12367-9228-4B0C-916C-7276BBAD6A9F}">
      <dgm:prSet phldrT="[Text]"/>
      <dgm:spPr/>
      <dgm:t>
        <a:bodyPr/>
        <a:lstStyle/>
        <a:p>
          <a:r>
            <a:rPr lang="en-GB" dirty="0"/>
            <a:t>Reflexive pronouns</a:t>
          </a:r>
        </a:p>
      </dgm:t>
    </dgm:pt>
    <dgm:pt modelId="{10AB1CA6-EAA9-4A3B-B348-45279AA45145}" type="parTrans" cxnId="{D21C611C-9788-4330-A0B1-5F54789F549F}">
      <dgm:prSet/>
      <dgm:spPr/>
      <dgm:t>
        <a:bodyPr/>
        <a:lstStyle/>
        <a:p>
          <a:endParaRPr lang="en-GB"/>
        </a:p>
      </dgm:t>
    </dgm:pt>
    <dgm:pt modelId="{D96B4BCF-3298-410E-98A4-7F2E932C7EDF}" type="sibTrans" cxnId="{D21C611C-9788-4330-A0B1-5F54789F549F}">
      <dgm:prSet/>
      <dgm:spPr/>
      <dgm:t>
        <a:bodyPr/>
        <a:lstStyle/>
        <a:p>
          <a:endParaRPr lang="en-GB"/>
        </a:p>
      </dgm:t>
    </dgm:pt>
    <dgm:pt modelId="{83F62177-DE95-4793-BD9D-974101F3D8C1}">
      <dgm:prSet phldrT="[Text]"/>
      <dgm:spPr/>
      <dgm:t>
        <a:bodyPr/>
        <a:lstStyle/>
        <a:p>
          <a:r>
            <a:rPr lang="en-GB" dirty="0"/>
            <a:t>Relative pronouns</a:t>
          </a:r>
        </a:p>
      </dgm:t>
    </dgm:pt>
    <dgm:pt modelId="{0E82B521-7A54-427C-AD20-C59ED83D613D}" type="parTrans" cxnId="{BA8747FE-5199-4594-ACA8-D1BC8E58F955}">
      <dgm:prSet/>
      <dgm:spPr/>
      <dgm:t>
        <a:bodyPr/>
        <a:lstStyle/>
        <a:p>
          <a:endParaRPr lang="en-GB"/>
        </a:p>
      </dgm:t>
    </dgm:pt>
    <dgm:pt modelId="{7BE551AE-BEAF-480F-8927-15B88A871136}" type="sibTrans" cxnId="{BA8747FE-5199-4594-ACA8-D1BC8E58F955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17035D4E-EFCB-45E8-91D1-C379C80648E2}" type="pres">
      <dgm:prSet presAssocID="{31AF8B68-B15A-4E4B-BDF6-198E0CF56D5A}" presName="Name14" presStyleCnt="0"/>
      <dgm:spPr/>
    </dgm:pt>
    <dgm:pt modelId="{6806C7A0-C3B8-408D-8969-7D47A9D10709}" type="pres">
      <dgm:prSet presAssocID="{31AF8B68-B15A-4E4B-BDF6-198E0CF56D5A}" presName="level1Shape" presStyleLbl="node0" presStyleIdx="0" presStyleCnt="1">
        <dgm:presLayoutVars>
          <dgm:chPref val="3"/>
        </dgm:presLayoutVars>
      </dgm:prSet>
      <dgm:spPr/>
    </dgm:pt>
    <dgm:pt modelId="{57B2F33D-F059-4A1B-AD8E-2690BB657DEE}" type="pres">
      <dgm:prSet presAssocID="{31AF8B68-B15A-4E4B-BDF6-198E0CF56D5A}" presName="hierChild2" presStyleCnt="0"/>
      <dgm:spPr/>
    </dgm:pt>
    <dgm:pt modelId="{BA92CD4C-CD49-4DA8-95BC-259EFFF4E9F6}" type="pres">
      <dgm:prSet presAssocID="{85E1F56E-4DC8-493F-A921-F526B5152DAA}" presName="Name19" presStyleLbl="parChTrans1D2" presStyleIdx="0" presStyleCnt="6"/>
      <dgm:spPr/>
    </dgm:pt>
    <dgm:pt modelId="{EDB26BF5-AA40-4293-949B-11E34AA1A26D}" type="pres">
      <dgm:prSet presAssocID="{85EE4840-300B-4B97-B363-40E66B39E6F8}" presName="Name21" presStyleCnt="0"/>
      <dgm:spPr/>
    </dgm:pt>
    <dgm:pt modelId="{25BCB292-E029-4F0A-B53F-27AD2F195B11}" type="pres">
      <dgm:prSet presAssocID="{85EE4840-300B-4B97-B363-40E66B39E6F8}" presName="level2Shape" presStyleLbl="node2" presStyleIdx="0" presStyleCnt="6" custScaleY="245887"/>
      <dgm:spPr/>
    </dgm:pt>
    <dgm:pt modelId="{3C77605D-1091-4034-B354-21BC9058F0D0}" type="pres">
      <dgm:prSet presAssocID="{85EE4840-300B-4B97-B363-40E66B39E6F8}" presName="hierChild3" presStyleCnt="0"/>
      <dgm:spPr/>
    </dgm:pt>
    <dgm:pt modelId="{7E902AF9-9AEA-4CF3-A59C-72FB5139F38F}" type="pres">
      <dgm:prSet presAssocID="{7E83ACDE-B37E-4924-9316-5E1299C463D4}" presName="Name19" presStyleLbl="parChTrans1D2" presStyleIdx="1" presStyleCnt="6"/>
      <dgm:spPr/>
    </dgm:pt>
    <dgm:pt modelId="{ED2E8D7E-51D4-44BB-A267-A118328BE8A7}" type="pres">
      <dgm:prSet presAssocID="{673BD8DE-1AE9-44BF-86B9-218DD097D45F}" presName="Name21" presStyleCnt="0"/>
      <dgm:spPr/>
    </dgm:pt>
    <dgm:pt modelId="{E3B5BF9E-1AD3-4D04-B2B7-14C0FC93090E}" type="pres">
      <dgm:prSet presAssocID="{673BD8DE-1AE9-44BF-86B9-218DD097D45F}" presName="level2Shape" presStyleLbl="node2" presStyleIdx="1" presStyleCnt="6" custScaleY="245887"/>
      <dgm:spPr/>
    </dgm:pt>
    <dgm:pt modelId="{F3928723-A018-45A5-9EB8-1E10670045BE}" type="pres">
      <dgm:prSet presAssocID="{673BD8DE-1AE9-44BF-86B9-218DD097D45F}" presName="hierChild3" presStyleCnt="0"/>
      <dgm:spPr/>
    </dgm:pt>
    <dgm:pt modelId="{B7F73BA2-CD5E-4E48-BBB0-7C2FD401D386}" type="pres">
      <dgm:prSet presAssocID="{959F2384-4E1E-4B53-9191-E26EEE0F7AC2}" presName="Name19" presStyleLbl="parChTrans1D2" presStyleIdx="2" presStyleCnt="6"/>
      <dgm:spPr/>
    </dgm:pt>
    <dgm:pt modelId="{4AE89FC8-7818-4A65-B0AA-2D47095FD28A}" type="pres">
      <dgm:prSet presAssocID="{616A1B99-E2B1-4AA3-B1C6-1B6AA2918903}" presName="Name21" presStyleCnt="0"/>
      <dgm:spPr/>
    </dgm:pt>
    <dgm:pt modelId="{CE02ADBE-FF1E-47C5-AF95-D4F31BB3FFF6}" type="pres">
      <dgm:prSet presAssocID="{616A1B99-E2B1-4AA3-B1C6-1B6AA2918903}" presName="level2Shape" presStyleLbl="node2" presStyleIdx="2" presStyleCnt="6" custScaleY="245887"/>
      <dgm:spPr/>
    </dgm:pt>
    <dgm:pt modelId="{36B37CAA-C697-4C9E-9551-39F1DB24445B}" type="pres">
      <dgm:prSet presAssocID="{616A1B99-E2B1-4AA3-B1C6-1B6AA2918903}" presName="hierChild3" presStyleCnt="0"/>
      <dgm:spPr/>
    </dgm:pt>
    <dgm:pt modelId="{0A536300-1155-466B-A7D1-77A866128735}" type="pres">
      <dgm:prSet presAssocID="{FFA1CD61-3162-436D-B215-ECC24F876E31}" presName="Name19" presStyleLbl="parChTrans1D2" presStyleIdx="3" presStyleCnt="6"/>
      <dgm:spPr/>
    </dgm:pt>
    <dgm:pt modelId="{5CA51E13-4345-42E8-8DBB-E19EFB00985F}" type="pres">
      <dgm:prSet presAssocID="{1D7AC1C0-1C1C-4459-BFD6-A1FB7F1EAA42}" presName="Name21" presStyleCnt="0"/>
      <dgm:spPr/>
    </dgm:pt>
    <dgm:pt modelId="{F6D55AC2-FE2C-4321-BBC5-96811ABF112F}" type="pres">
      <dgm:prSet presAssocID="{1D7AC1C0-1C1C-4459-BFD6-A1FB7F1EAA42}" presName="level2Shape" presStyleLbl="node2" presStyleIdx="3" presStyleCnt="6" custScaleY="245887"/>
      <dgm:spPr/>
    </dgm:pt>
    <dgm:pt modelId="{A3F2AA0D-791D-476B-8733-62FFAC03E0F1}" type="pres">
      <dgm:prSet presAssocID="{1D7AC1C0-1C1C-4459-BFD6-A1FB7F1EAA42}" presName="hierChild3" presStyleCnt="0"/>
      <dgm:spPr/>
    </dgm:pt>
    <dgm:pt modelId="{9F646173-1F2D-4775-8139-D16AA474BC8D}" type="pres">
      <dgm:prSet presAssocID="{0E82B521-7A54-427C-AD20-C59ED83D613D}" presName="Name19" presStyleLbl="parChTrans1D2" presStyleIdx="4" presStyleCnt="6"/>
      <dgm:spPr/>
    </dgm:pt>
    <dgm:pt modelId="{8F0E72C0-B3CC-4BE4-BEC5-BC0D22447179}" type="pres">
      <dgm:prSet presAssocID="{83F62177-DE95-4793-BD9D-974101F3D8C1}" presName="Name21" presStyleCnt="0"/>
      <dgm:spPr/>
    </dgm:pt>
    <dgm:pt modelId="{87CBA7FA-CD98-4DC3-B3E2-8772DF15656A}" type="pres">
      <dgm:prSet presAssocID="{83F62177-DE95-4793-BD9D-974101F3D8C1}" presName="level2Shape" presStyleLbl="node2" presStyleIdx="4" presStyleCnt="6" custScaleY="245887"/>
      <dgm:spPr/>
    </dgm:pt>
    <dgm:pt modelId="{2D54460C-9AD4-4A65-BE55-024E77F07AB2}" type="pres">
      <dgm:prSet presAssocID="{83F62177-DE95-4793-BD9D-974101F3D8C1}" presName="hierChild3" presStyleCnt="0"/>
      <dgm:spPr/>
    </dgm:pt>
    <dgm:pt modelId="{541852C4-1413-4427-9206-83AE0A50A023}" type="pres">
      <dgm:prSet presAssocID="{10AB1CA6-EAA9-4A3B-B348-45279AA45145}" presName="Name19" presStyleLbl="parChTrans1D2" presStyleIdx="5" presStyleCnt="6"/>
      <dgm:spPr/>
    </dgm:pt>
    <dgm:pt modelId="{99E1ABF5-22B8-4250-9C76-47B41773673E}" type="pres">
      <dgm:prSet presAssocID="{92A12367-9228-4B0C-916C-7276BBAD6A9F}" presName="Name21" presStyleCnt="0"/>
      <dgm:spPr/>
    </dgm:pt>
    <dgm:pt modelId="{03F65B6B-6544-410A-8C5B-4EB101A79872}" type="pres">
      <dgm:prSet presAssocID="{92A12367-9228-4B0C-916C-7276BBAD6A9F}" presName="level2Shape" presStyleLbl="node2" presStyleIdx="5" presStyleCnt="6" custScaleY="245887"/>
      <dgm:spPr/>
    </dgm:pt>
    <dgm:pt modelId="{C1CB45F3-3228-4119-A0AF-02C4A50D6444}" type="pres">
      <dgm:prSet presAssocID="{92A12367-9228-4B0C-916C-7276BBAD6A9F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B00D88DA-D829-422F-A217-5740EE5A402F}" destId="{31AF8B68-B15A-4E4B-BDF6-198E0CF56D5A}" srcOrd="0" destOrd="0" parTransId="{04975909-97A7-44ED-879F-6F6B103B99A4}" sibTransId="{5B3D1B14-A2D1-4FCB-8424-4FAF63AEE310}"/>
    <dgm:cxn modelId="{D1893C12-6008-4EAD-8679-18003F9A2FB1}" type="presOf" srcId="{10AB1CA6-EAA9-4A3B-B348-45279AA45145}" destId="{541852C4-1413-4427-9206-83AE0A50A023}" srcOrd="0" destOrd="0" presId="urn:microsoft.com/office/officeart/2005/8/layout/hierarchy6"/>
    <dgm:cxn modelId="{A35C6516-DD41-438E-85D6-DDB21C857A95}" type="presOf" srcId="{83F62177-DE95-4793-BD9D-974101F3D8C1}" destId="{87CBA7FA-CD98-4DC3-B3E2-8772DF15656A}" srcOrd="0" destOrd="0" presId="urn:microsoft.com/office/officeart/2005/8/layout/hierarchy6"/>
    <dgm:cxn modelId="{D21C611C-9788-4330-A0B1-5F54789F549F}" srcId="{31AF8B68-B15A-4E4B-BDF6-198E0CF56D5A}" destId="{92A12367-9228-4B0C-916C-7276BBAD6A9F}" srcOrd="5" destOrd="0" parTransId="{10AB1CA6-EAA9-4A3B-B348-45279AA45145}" sibTransId="{D96B4BCF-3298-410E-98A4-7F2E932C7EDF}"/>
    <dgm:cxn modelId="{6D17EC24-5473-48E4-9389-F40D9E8997E7}" type="presOf" srcId="{85E1F56E-4DC8-493F-A921-F526B5152DAA}" destId="{BA92CD4C-CD49-4DA8-95BC-259EFFF4E9F6}" srcOrd="0" destOrd="0" presId="urn:microsoft.com/office/officeart/2005/8/layout/hierarchy6"/>
    <dgm:cxn modelId="{77D0922E-0498-428C-9474-057D5A2E28A3}" type="presOf" srcId="{616A1B99-E2B1-4AA3-B1C6-1B6AA2918903}" destId="{CE02ADBE-FF1E-47C5-AF95-D4F31BB3FFF6}" srcOrd="0" destOrd="0" presId="urn:microsoft.com/office/officeart/2005/8/layout/hierarchy6"/>
    <dgm:cxn modelId="{4586C931-B32A-44D9-B296-4DEA62277E9A}" type="presOf" srcId="{7E83ACDE-B37E-4924-9316-5E1299C463D4}" destId="{7E902AF9-9AEA-4CF3-A59C-72FB5139F38F}" srcOrd="0" destOrd="0" presId="urn:microsoft.com/office/officeart/2005/8/layout/hierarchy6"/>
    <dgm:cxn modelId="{518E5739-F3CC-4183-907C-EC7BE237E6B9}" srcId="{31AF8B68-B15A-4E4B-BDF6-198E0CF56D5A}" destId="{616A1B99-E2B1-4AA3-B1C6-1B6AA2918903}" srcOrd="2" destOrd="0" parTransId="{959F2384-4E1E-4B53-9191-E26EEE0F7AC2}" sibTransId="{DD660532-6435-4318-9F06-8CF5A61B2DF7}"/>
    <dgm:cxn modelId="{DEAD9239-15CA-4000-8E0A-D887B2214B9B}" type="presOf" srcId="{92A12367-9228-4B0C-916C-7276BBAD6A9F}" destId="{03F65B6B-6544-410A-8C5B-4EB101A79872}" srcOrd="0" destOrd="0" presId="urn:microsoft.com/office/officeart/2005/8/layout/hierarchy6"/>
    <dgm:cxn modelId="{7EC40163-8C7B-4CD7-B172-D234F1D57825}" type="presOf" srcId="{1D7AC1C0-1C1C-4459-BFD6-A1FB7F1EAA42}" destId="{F6D55AC2-FE2C-4321-BBC5-96811ABF112F}" srcOrd="0" destOrd="0" presId="urn:microsoft.com/office/officeart/2005/8/layout/hierarchy6"/>
    <dgm:cxn modelId="{ED60D349-89C1-4A9F-B569-AA1EA32FD371}" type="presOf" srcId="{959F2384-4E1E-4B53-9191-E26EEE0F7AC2}" destId="{B7F73BA2-CD5E-4E48-BBB0-7C2FD401D386}" srcOrd="0" destOrd="0" presId="urn:microsoft.com/office/officeart/2005/8/layout/hierarchy6"/>
    <dgm:cxn modelId="{5CA2547D-9639-49FE-8F44-D8452EA3AD75}" srcId="{31AF8B68-B15A-4E4B-BDF6-198E0CF56D5A}" destId="{85EE4840-300B-4B97-B363-40E66B39E6F8}" srcOrd="0" destOrd="0" parTransId="{85E1F56E-4DC8-493F-A921-F526B5152DAA}" sibTransId="{04CD3C23-E361-4B20-AA42-6A5012901A7F}"/>
    <dgm:cxn modelId="{1AE38E7E-87AF-40B4-A58E-A7F4ED33363A}" type="presOf" srcId="{85EE4840-300B-4B97-B363-40E66B39E6F8}" destId="{25BCB292-E029-4F0A-B53F-27AD2F195B11}" srcOrd="0" destOrd="0" presId="urn:microsoft.com/office/officeart/2005/8/layout/hierarchy6"/>
    <dgm:cxn modelId="{34881C93-A5CF-498A-99AC-09824F6B43A0}" srcId="{31AF8B68-B15A-4E4B-BDF6-198E0CF56D5A}" destId="{673BD8DE-1AE9-44BF-86B9-218DD097D45F}" srcOrd="1" destOrd="0" parTransId="{7E83ACDE-B37E-4924-9316-5E1299C463D4}" sibTransId="{AF7DF923-97E9-4155-B95F-A27DF817F197}"/>
    <dgm:cxn modelId="{34C2B294-1368-4B9F-985B-B73B3D1F8A7C}" type="presOf" srcId="{FFA1CD61-3162-436D-B215-ECC24F876E31}" destId="{0A536300-1155-466B-A7D1-77A866128735}" srcOrd="0" destOrd="0" presId="urn:microsoft.com/office/officeart/2005/8/layout/hierarchy6"/>
    <dgm:cxn modelId="{A2F74BA1-BA57-459A-BF53-687AF057A02C}" type="presOf" srcId="{0E82B521-7A54-427C-AD20-C59ED83D613D}" destId="{9F646173-1F2D-4775-8139-D16AA474BC8D}" srcOrd="0" destOrd="0" presId="urn:microsoft.com/office/officeart/2005/8/layout/hierarchy6"/>
    <dgm:cxn modelId="{5047D2A8-7FB3-4092-BD2E-5DD97E5088D7}" type="presOf" srcId="{673BD8DE-1AE9-44BF-86B9-218DD097D45F}" destId="{E3B5BF9E-1AD3-4D04-B2B7-14C0FC93090E}" srcOrd="0" destOrd="0" presId="urn:microsoft.com/office/officeart/2005/8/layout/hierarchy6"/>
    <dgm:cxn modelId="{1E8593AB-501E-454F-8D85-EF5BF44C930E}" type="presOf" srcId="{31AF8B68-B15A-4E4B-BDF6-198E0CF56D5A}" destId="{6806C7A0-C3B8-408D-8969-7D47A9D10709}" srcOrd="0" destOrd="0" presId="urn:microsoft.com/office/officeart/2005/8/layout/hierarchy6"/>
    <dgm:cxn modelId="{15CFB0D4-46A6-416B-AD8D-9A2C9B7DD2AD}" srcId="{31AF8B68-B15A-4E4B-BDF6-198E0CF56D5A}" destId="{1D7AC1C0-1C1C-4459-BFD6-A1FB7F1EAA42}" srcOrd="3" destOrd="0" parTransId="{FFA1CD61-3162-436D-B215-ECC24F876E31}" sibTransId="{D1047FB1-8668-4C2C-AA6B-D9AD6F7F1336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BA8747FE-5199-4594-ACA8-D1BC8E58F955}" srcId="{31AF8B68-B15A-4E4B-BDF6-198E0CF56D5A}" destId="{83F62177-DE95-4793-BD9D-974101F3D8C1}" srcOrd="4" destOrd="0" parTransId="{0E82B521-7A54-427C-AD20-C59ED83D613D}" sibTransId="{7BE551AE-BEAF-480F-8927-15B88A871136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21FD0997-35B9-49C1-9C0E-E81C50A56513}" type="presParOf" srcId="{9946BB4B-0D0D-4192-B468-E6FAAB5AE8F3}" destId="{17035D4E-EFCB-45E8-91D1-C379C80648E2}" srcOrd="0" destOrd="0" presId="urn:microsoft.com/office/officeart/2005/8/layout/hierarchy6"/>
    <dgm:cxn modelId="{26982494-DB39-4846-8F70-EB62E24C2AB4}" type="presParOf" srcId="{17035D4E-EFCB-45E8-91D1-C379C80648E2}" destId="{6806C7A0-C3B8-408D-8969-7D47A9D10709}" srcOrd="0" destOrd="0" presId="urn:microsoft.com/office/officeart/2005/8/layout/hierarchy6"/>
    <dgm:cxn modelId="{96A68FBD-4685-4FCF-837C-FE37CFB1AB03}" type="presParOf" srcId="{17035D4E-EFCB-45E8-91D1-C379C80648E2}" destId="{57B2F33D-F059-4A1B-AD8E-2690BB657DEE}" srcOrd="1" destOrd="0" presId="urn:microsoft.com/office/officeart/2005/8/layout/hierarchy6"/>
    <dgm:cxn modelId="{85F74033-2B0F-4A66-AC96-8CCB4B9DDFD8}" type="presParOf" srcId="{57B2F33D-F059-4A1B-AD8E-2690BB657DEE}" destId="{BA92CD4C-CD49-4DA8-95BC-259EFFF4E9F6}" srcOrd="0" destOrd="0" presId="urn:microsoft.com/office/officeart/2005/8/layout/hierarchy6"/>
    <dgm:cxn modelId="{FA8FC9A9-3BE7-4BE5-ADF3-6901B78AFF8E}" type="presParOf" srcId="{57B2F33D-F059-4A1B-AD8E-2690BB657DEE}" destId="{EDB26BF5-AA40-4293-949B-11E34AA1A26D}" srcOrd="1" destOrd="0" presId="urn:microsoft.com/office/officeart/2005/8/layout/hierarchy6"/>
    <dgm:cxn modelId="{D57B3BA3-BD06-41BF-85F0-E65F2535AA1F}" type="presParOf" srcId="{EDB26BF5-AA40-4293-949B-11E34AA1A26D}" destId="{25BCB292-E029-4F0A-B53F-27AD2F195B11}" srcOrd="0" destOrd="0" presId="urn:microsoft.com/office/officeart/2005/8/layout/hierarchy6"/>
    <dgm:cxn modelId="{86A9FEA3-CFDD-48FF-AF36-E921DB83A72B}" type="presParOf" srcId="{EDB26BF5-AA40-4293-949B-11E34AA1A26D}" destId="{3C77605D-1091-4034-B354-21BC9058F0D0}" srcOrd="1" destOrd="0" presId="urn:microsoft.com/office/officeart/2005/8/layout/hierarchy6"/>
    <dgm:cxn modelId="{554D00BD-B892-4BB0-B447-FB74A1CB2A6C}" type="presParOf" srcId="{57B2F33D-F059-4A1B-AD8E-2690BB657DEE}" destId="{7E902AF9-9AEA-4CF3-A59C-72FB5139F38F}" srcOrd="2" destOrd="0" presId="urn:microsoft.com/office/officeart/2005/8/layout/hierarchy6"/>
    <dgm:cxn modelId="{F3542A6D-2B0F-4F23-AB4B-592C10F6F9B4}" type="presParOf" srcId="{57B2F33D-F059-4A1B-AD8E-2690BB657DEE}" destId="{ED2E8D7E-51D4-44BB-A267-A118328BE8A7}" srcOrd="3" destOrd="0" presId="urn:microsoft.com/office/officeart/2005/8/layout/hierarchy6"/>
    <dgm:cxn modelId="{31520D5F-88BC-4C78-960E-75516410307D}" type="presParOf" srcId="{ED2E8D7E-51D4-44BB-A267-A118328BE8A7}" destId="{E3B5BF9E-1AD3-4D04-B2B7-14C0FC93090E}" srcOrd="0" destOrd="0" presId="urn:microsoft.com/office/officeart/2005/8/layout/hierarchy6"/>
    <dgm:cxn modelId="{62639514-6BE9-4D9A-93AD-409AE4F10C09}" type="presParOf" srcId="{ED2E8D7E-51D4-44BB-A267-A118328BE8A7}" destId="{F3928723-A018-45A5-9EB8-1E10670045BE}" srcOrd="1" destOrd="0" presId="urn:microsoft.com/office/officeart/2005/8/layout/hierarchy6"/>
    <dgm:cxn modelId="{B3058602-F9E3-4F69-85C7-531F0BA90515}" type="presParOf" srcId="{57B2F33D-F059-4A1B-AD8E-2690BB657DEE}" destId="{B7F73BA2-CD5E-4E48-BBB0-7C2FD401D386}" srcOrd="4" destOrd="0" presId="urn:microsoft.com/office/officeart/2005/8/layout/hierarchy6"/>
    <dgm:cxn modelId="{AEE9D169-8BC5-4D3C-90E5-6F69E1F2E392}" type="presParOf" srcId="{57B2F33D-F059-4A1B-AD8E-2690BB657DEE}" destId="{4AE89FC8-7818-4A65-B0AA-2D47095FD28A}" srcOrd="5" destOrd="0" presId="urn:microsoft.com/office/officeart/2005/8/layout/hierarchy6"/>
    <dgm:cxn modelId="{4FEE7838-7774-4351-B453-060B2D5F9C38}" type="presParOf" srcId="{4AE89FC8-7818-4A65-B0AA-2D47095FD28A}" destId="{CE02ADBE-FF1E-47C5-AF95-D4F31BB3FFF6}" srcOrd="0" destOrd="0" presId="urn:microsoft.com/office/officeart/2005/8/layout/hierarchy6"/>
    <dgm:cxn modelId="{8D3A5217-C968-4E05-B9E4-BA6B6096D203}" type="presParOf" srcId="{4AE89FC8-7818-4A65-B0AA-2D47095FD28A}" destId="{36B37CAA-C697-4C9E-9551-39F1DB24445B}" srcOrd="1" destOrd="0" presId="urn:microsoft.com/office/officeart/2005/8/layout/hierarchy6"/>
    <dgm:cxn modelId="{90BFB02D-D39B-4933-8C71-8DEDC0B181FD}" type="presParOf" srcId="{57B2F33D-F059-4A1B-AD8E-2690BB657DEE}" destId="{0A536300-1155-466B-A7D1-77A866128735}" srcOrd="6" destOrd="0" presId="urn:microsoft.com/office/officeart/2005/8/layout/hierarchy6"/>
    <dgm:cxn modelId="{E2FCF3E5-B400-4B19-9602-36B457AB57AB}" type="presParOf" srcId="{57B2F33D-F059-4A1B-AD8E-2690BB657DEE}" destId="{5CA51E13-4345-42E8-8DBB-E19EFB00985F}" srcOrd="7" destOrd="0" presId="urn:microsoft.com/office/officeart/2005/8/layout/hierarchy6"/>
    <dgm:cxn modelId="{B88DED60-A0AD-4359-8AA5-A5A7C6F8B932}" type="presParOf" srcId="{5CA51E13-4345-42E8-8DBB-E19EFB00985F}" destId="{F6D55AC2-FE2C-4321-BBC5-96811ABF112F}" srcOrd="0" destOrd="0" presId="urn:microsoft.com/office/officeart/2005/8/layout/hierarchy6"/>
    <dgm:cxn modelId="{63629BD4-61F3-4494-913D-0F304B3667F6}" type="presParOf" srcId="{5CA51E13-4345-42E8-8DBB-E19EFB00985F}" destId="{A3F2AA0D-791D-476B-8733-62FFAC03E0F1}" srcOrd="1" destOrd="0" presId="urn:microsoft.com/office/officeart/2005/8/layout/hierarchy6"/>
    <dgm:cxn modelId="{A1BAE3D8-E4C2-40BB-A4F0-22232F83BDEB}" type="presParOf" srcId="{57B2F33D-F059-4A1B-AD8E-2690BB657DEE}" destId="{9F646173-1F2D-4775-8139-D16AA474BC8D}" srcOrd="8" destOrd="0" presId="urn:microsoft.com/office/officeart/2005/8/layout/hierarchy6"/>
    <dgm:cxn modelId="{21B13C61-91DB-4C3E-91E4-75737B90E01B}" type="presParOf" srcId="{57B2F33D-F059-4A1B-AD8E-2690BB657DEE}" destId="{8F0E72C0-B3CC-4BE4-BEC5-BC0D22447179}" srcOrd="9" destOrd="0" presId="urn:microsoft.com/office/officeart/2005/8/layout/hierarchy6"/>
    <dgm:cxn modelId="{E54ECA59-A729-418C-B8D4-4F6827F804B3}" type="presParOf" srcId="{8F0E72C0-B3CC-4BE4-BEC5-BC0D22447179}" destId="{87CBA7FA-CD98-4DC3-B3E2-8772DF15656A}" srcOrd="0" destOrd="0" presId="urn:microsoft.com/office/officeart/2005/8/layout/hierarchy6"/>
    <dgm:cxn modelId="{4F238E8D-689C-485A-B092-9A98CD504F81}" type="presParOf" srcId="{8F0E72C0-B3CC-4BE4-BEC5-BC0D22447179}" destId="{2D54460C-9AD4-4A65-BE55-024E77F07AB2}" srcOrd="1" destOrd="0" presId="urn:microsoft.com/office/officeart/2005/8/layout/hierarchy6"/>
    <dgm:cxn modelId="{A09E1B80-01F6-42E1-B106-F92727DFC641}" type="presParOf" srcId="{57B2F33D-F059-4A1B-AD8E-2690BB657DEE}" destId="{541852C4-1413-4427-9206-83AE0A50A023}" srcOrd="10" destOrd="0" presId="urn:microsoft.com/office/officeart/2005/8/layout/hierarchy6"/>
    <dgm:cxn modelId="{ED65B845-811D-4249-A3AD-F446AC0A3731}" type="presParOf" srcId="{57B2F33D-F059-4A1B-AD8E-2690BB657DEE}" destId="{99E1ABF5-22B8-4250-9C76-47B41773673E}" srcOrd="11" destOrd="0" presId="urn:microsoft.com/office/officeart/2005/8/layout/hierarchy6"/>
    <dgm:cxn modelId="{FDA235CE-738C-40DF-989B-FCFAC8611696}" type="presParOf" srcId="{99E1ABF5-22B8-4250-9C76-47B41773673E}" destId="{03F65B6B-6544-410A-8C5B-4EB101A79872}" srcOrd="0" destOrd="0" presId="urn:microsoft.com/office/officeart/2005/8/layout/hierarchy6"/>
    <dgm:cxn modelId="{4D7B5886-5A58-4BE8-B8C6-77DE1DA3513E}" type="presParOf" srcId="{99E1ABF5-22B8-4250-9C76-47B41773673E}" destId="{C1CB45F3-3228-4119-A0AF-02C4A50D6444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31AF8B68-B15A-4E4B-BDF6-198E0CF56D5A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Pronoun – replaces a 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/>
        </a:p>
      </dgm:t>
    </dgm:pt>
    <dgm:pt modelId="{85EE4840-300B-4B97-B363-40E66B39E6F8}">
      <dgm:prSet phldrT="[Text]"/>
      <dgm:spPr/>
      <dgm:t>
        <a:bodyPr/>
        <a:lstStyle/>
        <a:p>
          <a:r>
            <a:rPr lang="en-GB" dirty="0"/>
            <a:t>Personal pronoun - I, you, he, she, it, we, they, me, you, him, her, it, us, them</a:t>
          </a:r>
        </a:p>
      </dgm:t>
    </dgm:pt>
    <dgm:pt modelId="{85E1F56E-4DC8-493F-A921-F526B5152DAA}" type="parTrans" cxnId="{5CA2547D-9639-49FE-8F44-D8452EA3AD75}">
      <dgm:prSet/>
      <dgm:spPr/>
      <dgm:t>
        <a:bodyPr/>
        <a:lstStyle/>
        <a:p>
          <a:endParaRPr lang="en-GB"/>
        </a:p>
      </dgm:t>
    </dgm:pt>
    <dgm:pt modelId="{04CD3C23-E361-4B20-AA42-6A5012901A7F}" type="sibTrans" cxnId="{5CA2547D-9639-49FE-8F44-D8452EA3AD75}">
      <dgm:prSet/>
      <dgm:spPr/>
      <dgm:t>
        <a:bodyPr/>
        <a:lstStyle/>
        <a:p>
          <a:endParaRPr lang="en-GB"/>
        </a:p>
      </dgm:t>
    </dgm:pt>
    <dgm:pt modelId="{1D7AC1C0-1C1C-4459-BFD6-A1FB7F1EAA42}">
      <dgm:prSet phldrT="[Text]"/>
      <dgm:spPr/>
      <dgm:t>
        <a:bodyPr/>
        <a:lstStyle/>
        <a:p>
          <a:r>
            <a:rPr lang="en-GB" dirty="0"/>
            <a:t>Indefinite pronouns </a:t>
          </a:r>
          <a:r>
            <a:rPr lang="en-GB"/>
            <a:t>- </a:t>
          </a:r>
          <a:r>
            <a:rPr lang="en-GB" b="0" i="0"/>
            <a:t>anyone, everyone, someone, no one, nobody, each, few, many, all, some, etc.</a:t>
          </a:r>
          <a:endParaRPr lang="en-GB" dirty="0"/>
        </a:p>
      </dgm:t>
    </dgm:pt>
    <dgm:pt modelId="{FFA1CD61-3162-436D-B215-ECC24F876E31}" type="parTrans" cxnId="{15CFB0D4-46A6-416B-AD8D-9A2C9B7DD2AD}">
      <dgm:prSet/>
      <dgm:spPr/>
      <dgm:t>
        <a:bodyPr/>
        <a:lstStyle/>
        <a:p>
          <a:endParaRPr lang="en-GB"/>
        </a:p>
      </dgm:t>
    </dgm:pt>
    <dgm:pt modelId="{D1047FB1-8668-4C2C-AA6B-D9AD6F7F1336}" type="sibTrans" cxnId="{15CFB0D4-46A6-416B-AD8D-9A2C9B7DD2AD}">
      <dgm:prSet/>
      <dgm:spPr/>
      <dgm:t>
        <a:bodyPr/>
        <a:lstStyle/>
        <a:p>
          <a:endParaRPr lang="en-GB"/>
        </a:p>
      </dgm:t>
    </dgm:pt>
    <dgm:pt modelId="{616A1B99-E2B1-4AA3-B1C6-1B6AA2918903}">
      <dgm:prSet phldrT="[Text]"/>
      <dgm:spPr/>
      <dgm:t>
        <a:bodyPr/>
        <a:lstStyle/>
        <a:p>
          <a:r>
            <a:rPr lang="en-GB" dirty="0"/>
            <a:t>Demonstrative pronouns - </a:t>
          </a:r>
          <a:r>
            <a:rPr lang="en-GB" b="0" i="0" dirty="0"/>
            <a:t>this, that, these, those</a:t>
          </a:r>
          <a:endParaRPr lang="en-GB" dirty="0"/>
        </a:p>
      </dgm:t>
    </dgm:pt>
    <dgm:pt modelId="{959F2384-4E1E-4B53-9191-E26EEE0F7AC2}" type="parTrans" cxnId="{518E5739-F3CC-4183-907C-EC7BE237E6B9}">
      <dgm:prSet/>
      <dgm:spPr/>
      <dgm:t>
        <a:bodyPr/>
        <a:lstStyle/>
        <a:p>
          <a:endParaRPr lang="en-GB"/>
        </a:p>
      </dgm:t>
    </dgm:pt>
    <dgm:pt modelId="{DD660532-6435-4318-9F06-8CF5A61B2DF7}" type="sibTrans" cxnId="{518E5739-F3CC-4183-907C-EC7BE237E6B9}">
      <dgm:prSet/>
      <dgm:spPr/>
      <dgm:t>
        <a:bodyPr/>
        <a:lstStyle/>
        <a:p>
          <a:endParaRPr lang="en-GB"/>
        </a:p>
      </dgm:t>
    </dgm:pt>
    <dgm:pt modelId="{673BD8DE-1AE9-44BF-86B9-218DD097D45F}">
      <dgm:prSet phldrT="[Text]"/>
      <dgm:spPr/>
      <dgm:t>
        <a:bodyPr/>
        <a:lstStyle/>
        <a:p>
          <a:r>
            <a:rPr lang="en-GB" dirty="0"/>
            <a:t>Possessive pronoun </a:t>
          </a:r>
          <a:r>
            <a:rPr lang="en-GB"/>
            <a:t>- </a:t>
          </a:r>
          <a:r>
            <a:rPr lang="en-GB" b="0" i="0"/>
            <a:t>mine, yours, his, hers, ours, theirs</a:t>
          </a:r>
          <a:endParaRPr lang="en-GB" dirty="0"/>
        </a:p>
      </dgm:t>
    </dgm:pt>
    <dgm:pt modelId="{7E83ACDE-B37E-4924-9316-5E1299C463D4}" type="parTrans" cxnId="{34881C93-A5CF-498A-99AC-09824F6B43A0}">
      <dgm:prSet/>
      <dgm:spPr/>
      <dgm:t>
        <a:bodyPr/>
        <a:lstStyle/>
        <a:p>
          <a:endParaRPr lang="en-GB"/>
        </a:p>
      </dgm:t>
    </dgm:pt>
    <dgm:pt modelId="{AF7DF923-97E9-4155-B95F-A27DF817F197}" type="sibTrans" cxnId="{34881C93-A5CF-498A-99AC-09824F6B43A0}">
      <dgm:prSet/>
      <dgm:spPr/>
      <dgm:t>
        <a:bodyPr/>
        <a:lstStyle/>
        <a:p>
          <a:endParaRPr lang="en-GB"/>
        </a:p>
      </dgm:t>
    </dgm:pt>
    <dgm:pt modelId="{92A12367-9228-4B0C-916C-7276BBAD6A9F}">
      <dgm:prSet phldrT="[Text]"/>
      <dgm:spPr/>
      <dgm:t>
        <a:bodyPr/>
        <a:lstStyle/>
        <a:p>
          <a:r>
            <a:rPr lang="en-GB" dirty="0"/>
            <a:t>Reflexive pronouns</a:t>
          </a:r>
        </a:p>
      </dgm:t>
    </dgm:pt>
    <dgm:pt modelId="{10AB1CA6-EAA9-4A3B-B348-45279AA45145}" type="parTrans" cxnId="{D21C611C-9788-4330-A0B1-5F54789F549F}">
      <dgm:prSet/>
      <dgm:spPr/>
      <dgm:t>
        <a:bodyPr/>
        <a:lstStyle/>
        <a:p>
          <a:endParaRPr lang="en-GB"/>
        </a:p>
      </dgm:t>
    </dgm:pt>
    <dgm:pt modelId="{D96B4BCF-3298-410E-98A4-7F2E932C7EDF}" type="sibTrans" cxnId="{D21C611C-9788-4330-A0B1-5F54789F549F}">
      <dgm:prSet/>
      <dgm:spPr/>
      <dgm:t>
        <a:bodyPr/>
        <a:lstStyle/>
        <a:p>
          <a:endParaRPr lang="en-GB"/>
        </a:p>
      </dgm:t>
    </dgm:pt>
    <dgm:pt modelId="{83F62177-DE95-4793-BD9D-974101F3D8C1}">
      <dgm:prSet phldrT="[Text]"/>
      <dgm:spPr/>
      <dgm:t>
        <a:bodyPr/>
        <a:lstStyle/>
        <a:p>
          <a:r>
            <a:rPr lang="en-GB" dirty="0"/>
            <a:t>Relative pronouns</a:t>
          </a:r>
        </a:p>
      </dgm:t>
    </dgm:pt>
    <dgm:pt modelId="{0E82B521-7A54-427C-AD20-C59ED83D613D}" type="parTrans" cxnId="{BA8747FE-5199-4594-ACA8-D1BC8E58F955}">
      <dgm:prSet/>
      <dgm:spPr/>
      <dgm:t>
        <a:bodyPr/>
        <a:lstStyle/>
        <a:p>
          <a:endParaRPr lang="en-GB"/>
        </a:p>
      </dgm:t>
    </dgm:pt>
    <dgm:pt modelId="{7BE551AE-BEAF-480F-8927-15B88A871136}" type="sibTrans" cxnId="{BA8747FE-5199-4594-ACA8-D1BC8E58F955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17035D4E-EFCB-45E8-91D1-C379C80648E2}" type="pres">
      <dgm:prSet presAssocID="{31AF8B68-B15A-4E4B-BDF6-198E0CF56D5A}" presName="Name14" presStyleCnt="0"/>
      <dgm:spPr/>
    </dgm:pt>
    <dgm:pt modelId="{6806C7A0-C3B8-408D-8969-7D47A9D10709}" type="pres">
      <dgm:prSet presAssocID="{31AF8B68-B15A-4E4B-BDF6-198E0CF56D5A}" presName="level1Shape" presStyleLbl="node0" presStyleIdx="0" presStyleCnt="1">
        <dgm:presLayoutVars>
          <dgm:chPref val="3"/>
        </dgm:presLayoutVars>
      </dgm:prSet>
      <dgm:spPr/>
    </dgm:pt>
    <dgm:pt modelId="{57B2F33D-F059-4A1B-AD8E-2690BB657DEE}" type="pres">
      <dgm:prSet presAssocID="{31AF8B68-B15A-4E4B-BDF6-198E0CF56D5A}" presName="hierChild2" presStyleCnt="0"/>
      <dgm:spPr/>
    </dgm:pt>
    <dgm:pt modelId="{BA92CD4C-CD49-4DA8-95BC-259EFFF4E9F6}" type="pres">
      <dgm:prSet presAssocID="{85E1F56E-4DC8-493F-A921-F526B5152DAA}" presName="Name19" presStyleLbl="parChTrans1D2" presStyleIdx="0" presStyleCnt="6"/>
      <dgm:spPr/>
    </dgm:pt>
    <dgm:pt modelId="{EDB26BF5-AA40-4293-949B-11E34AA1A26D}" type="pres">
      <dgm:prSet presAssocID="{85EE4840-300B-4B97-B363-40E66B39E6F8}" presName="Name21" presStyleCnt="0"/>
      <dgm:spPr/>
    </dgm:pt>
    <dgm:pt modelId="{25BCB292-E029-4F0A-B53F-27AD2F195B11}" type="pres">
      <dgm:prSet presAssocID="{85EE4840-300B-4B97-B363-40E66B39E6F8}" presName="level2Shape" presStyleLbl="node2" presStyleIdx="0" presStyleCnt="6" custScaleY="245887"/>
      <dgm:spPr/>
    </dgm:pt>
    <dgm:pt modelId="{3C77605D-1091-4034-B354-21BC9058F0D0}" type="pres">
      <dgm:prSet presAssocID="{85EE4840-300B-4B97-B363-40E66B39E6F8}" presName="hierChild3" presStyleCnt="0"/>
      <dgm:spPr/>
    </dgm:pt>
    <dgm:pt modelId="{7E902AF9-9AEA-4CF3-A59C-72FB5139F38F}" type="pres">
      <dgm:prSet presAssocID="{7E83ACDE-B37E-4924-9316-5E1299C463D4}" presName="Name19" presStyleLbl="parChTrans1D2" presStyleIdx="1" presStyleCnt="6"/>
      <dgm:spPr/>
    </dgm:pt>
    <dgm:pt modelId="{ED2E8D7E-51D4-44BB-A267-A118328BE8A7}" type="pres">
      <dgm:prSet presAssocID="{673BD8DE-1AE9-44BF-86B9-218DD097D45F}" presName="Name21" presStyleCnt="0"/>
      <dgm:spPr/>
    </dgm:pt>
    <dgm:pt modelId="{E3B5BF9E-1AD3-4D04-B2B7-14C0FC93090E}" type="pres">
      <dgm:prSet presAssocID="{673BD8DE-1AE9-44BF-86B9-218DD097D45F}" presName="level2Shape" presStyleLbl="node2" presStyleIdx="1" presStyleCnt="6" custScaleY="245887"/>
      <dgm:spPr/>
    </dgm:pt>
    <dgm:pt modelId="{F3928723-A018-45A5-9EB8-1E10670045BE}" type="pres">
      <dgm:prSet presAssocID="{673BD8DE-1AE9-44BF-86B9-218DD097D45F}" presName="hierChild3" presStyleCnt="0"/>
      <dgm:spPr/>
    </dgm:pt>
    <dgm:pt modelId="{B7F73BA2-CD5E-4E48-BBB0-7C2FD401D386}" type="pres">
      <dgm:prSet presAssocID="{959F2384-4E1E-4B53-9191-E26EEE0F7AC2}" presName="Name19" presStyleLbl="parChTrans1D2" presStyleIdx="2" presStyleCnt="6"/>
      <dgm:spPr/>
    </dgm:pt>
    <dgm:pt modelId="{4AE89FC8-7818-4A65-B0AA-2D47095FD28A}" type="pres">
      <dgm:prSet presAssocID="{616A1B99-E2B1-4AA3-B1C6-1B6AA2918903}" presName="Name21" presStyleCnt="0"/>
      <dgm:spPr/>
    </dgm:pt>
    <dgm:pt modelId="{CE02ADBE-FF1E-47C5-AF95-D4F31BB3FFF6}" type="pres">
      <dgm:prSet presAssocID="{616A1B99-E2B1-4AA3-B1C6-1B6AA2918903}" presName="level2Shape" presStyleLbl="node2" presStyleIdx="2" presStyleCnt="6" custScaleY="245887"/>
      <dgm:spPr/>
    </dgm:pt>
    <dgm:pt modelId="{36B37CAA-C697-4C9E-9551-39F1DB24445B}" type="pres">
      <dgm:prSet presAssocID="{616A1B99-E2B1-4AA3-B1C6-1B6AA2918903}" presName="hierChild3" presStyleCnt="0"/>
      <dgm:spPr/>
    </dgm:pt>
    <dgm:pt modelId="{0A536300-1155-466B-A7D1-77A866128735}" type="pres">
      <dgm:prSet presAssocID="{FFA1CD61-3162-436D-B215-ECC24F876E31}" presName="Name19" presStyleLbl="parChTrans1D2" presStyleIdx="3" presStyleCnt="6"/>
      <dgm:spPr/>
    </dgm:pt>
    <dgm:pt modelId="{5CA51E13-4345-42E8-8DBB-E19EFB00985F}" type="pres">
      <dgm:prSet presAssocID="{1D7AC1C0-1C1C-4459-BFD6-A1FB7F1EAA42}" presName="Name21" presStyleCnt="0"/>
      <dgm:spPr/>
    </dgm:pt>
    <dgm:pt modelId="{F6D55AC2-FE2C-4321-BBC5-96811ABF112F}" type="pres">
      <dgm:prSet presAssocID="{1D7AC1C0-1C1C-4459-BFD6-A1FB7F1EAA42}" presName="level2Shape" presStyleLbl="node2" presStyleIdx="3" presStyleCnt="6" custScaleY="245887"/>
      <dgm:spPr/>
    </dgm:pt>
    <dgm:pt modelId="{A3F2AA0D-791D-476B-8733-62FFAC03E0F1}" type="pres">
      <dgm:prSet presAssocID="{1D7AC1C0-1C1C-4459-BFD6-A1FB7F1EAA42}" presName="hierChild3" presStyleCnt="0"/>
      <dgm:spPr/>
    </dgm:pt>
    <dgm:pt modelId="{9F646173-1F2D-4775-8139-D16AA474BC8D}" type="pres">
      <dgm:prSet presAssocID="{0E82B521-7A54-427C-AD20-C59ED83D613D}" presName="Name19" presStyleLbl="parChTrans1D2" presStyleIdx="4" presStyleCnt="6"/>
      <dgm:spPr/>
    </dgm:pt>
    <dgm:pt modelId="{8F0E72C0-B3CC-4BE4-BEC5-BC0D22447179}" type="pres">
      <dgm:prSet presAssocID="{83F62177-DE95-4793-BD9D-974101F3D8C1}" presName="Name21" presStyleCnt="0"/>
      <dgm:spPr/>
    </dgm:pt>
    <dgm:pt modelId="{87CBA7FA-CD98-4DC3-B3E2-8772DF15656A}" type="pres">
      <dgm:prSet presAssocID="{83F62177-DE95-4793-BD9D-974101F3D8C1}" presName="level2Shape" presStyleLbl="node2" presStyleIdx="4" presStyleCnt="6" custScaleY="245887"/>
      <dgm:spPr/>
    </dgm:pt>
    <dgm:pt modelId="{2D54460C-9AD4-4A65-BE55-024E77F07AB2}" type="pres">
      <dgm:prSet presAssocID="{83F62177-DE95-4793-BD9D-974101F3D8C1}" presName="hierChild3" presStyleCnt="0"/>
      <dgm:spPr/>
    </dgm:pt>
    <dgm:pt modelId="{541852C4-1413-4427-9206-83AE0A50A023}" type="pres">
      <dgm:prSet presAssocID="{10AB1CA6-EAA9-4A3B-B348-45279AA45145}" presName="Name19" presStyleLbl="parChTrans1D2" presStyleIdx="5" presStyleCnt="6"/>
      <dgm:spPr/>
    </dgm:pt>
    <dgm:pt modelId="{99E1ABF5-22B8-4250-9C76-47B41773673E}" type="pres">
      <dgm:prSet presAssocID="{92A12367-9228-4B0C-916C-7276BBAD6A9F}" presName="Name21" presStyleCnt="0"/>
      <dgm:spPr/>
    </dgm:pt>
    <dgm:pt modelId="{03F65B6B-6544-410A-8C5B-4EB101A79872}" type="pres">
      <dgm:prSet presAssocID="{92A12367-9228-4B0C-916C-7276BBAD6A9F}" presName="level2Shape" presStyleLbl="node2" presStyleIdx="5" presStyleCnt="6" custScaleY="245887"/>
      <dgm:spPr/>
    </dgm:pt>
    <dgm:pt modelId="{C1CB45F3-3228-4119-A0AF-02C4A50D6444}" type="pres">
      <dgm:prSet presAssocID="{92A12367-9228-4B0C-916C-7276BBAD6A9F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B00D88DA-D829-422F-A217-5740EE5A402F}" destId="{31AF8B68-B15A-4E4B-BDF6-198E0CF56D5A}" srcOrd="0" destOrd="0" parTransId="{04975909-97A7-44ED-879F-6F6B103B99A4}" sibTransId="{5B3D1B14-A2D1-4FCB-8424-4FAF63AEE310}"/>
    <dgm:cxn modelId="{D1893C12-6008-4EAD-8679-18003F9A2FB1}" type="presOf" srcId="{10AB1CA6-EAA9-4A3B-B348-45279AA45145}" destId="{541852C4-1413-4427-9206-83AE0A50A023}" srcOrd="0" destOrd="0" presId="urn:microsoft.com/office/officeart/2005/8/layout/hierarchy6"/>
    <dgm:cxn modelId="{A35C6516-DD41-438E-85D6-DDB21C857A95}" type="presOf" srcId="{83F62177-DE95-4793-BD9D-974101F3D8C1}" destId="{87CBA7FA-CD98-4DC3-B3E2-8772DF15656A}" srcOrd="0" destOrd="0" presId="urn:microsoft.com/office/officeart/2005/8/layout/hierarchy6"/>
    <dgm:cxn modelId="{D21C611C-9788-4330-A0B1-5F54789F549F}" srcId="{31AF8B68-B15A-4E4B-BDF6-198E0CF56D5A}" destId="{92A12367-9228-4B0C-916C-7276BBAD6A9F}" srcOrd="5" destOrd="0" parTransId="{10AB1CA6-EAA9-4A3B-B348-45279AA45145}" sibTransId="{D96B4BCF-3298-410E-98A4-7F2E932C7EDF}"/>
    <dgm:cxn modelId="{6D17EC24-5473-48E4-9389-F40D9E8997E7}" type="presOf" srcId="{85E1F56E-4DC8-493F-A921-F526B5152DAA}" destId="{BA92CD4C-CD49-4DA8-95BC-259EFFF4E9F6}" srcOrd="0" destOrd="0" presId="urn:microsoft.com/office/officeart/2005/8/layout/hierarchy6"/>
    <dgm:cxn modelId="{77D0922E-0498-428C-9474-057D5A2E28A3}" type="presOf" srcId="{616A1B99-E2B1-4AA3-B1C6-1B6AA2918903}" destId="{CE02ADBE-FF1E-47C5-AF95-D4F31BB3FFF6}" srcOrd="0" destOrd="0" presId="urn:microsoft.com/office/officeart/2005/8/layout/hierarchy6"/>
    <dgm:cxn modelId="{4586C931-B32A-44D9-B296-4DEA62277E9A}" type="presOf" srcId="{7E83ACDE-B37E-4924-9316-5E1299C463D4}" destId="{7E902AF9-9AEA-4CF3-A59C-72FB5139F38F}" srcOrd="0" destOrd="0" presId="urn:microsoft.com/office/officeart/2005/8/layout/hierarchy6"/>
    <dgm:cxn modelId="{518E5739-F3CC-4183-907C-EC7BE237E6B9}" srcId="{31AF8B68-B15A-4E4B-BDF6-198E0CF56D5A}" destId="{616A1B99-E2B1-4AA3-B1C6-1B6AA2918903}" srcOrd="2" destOrd="0" parTransId="{959F2384-4E1E-4B53-9191-E26EEE0F7AC2}" sibTransId="{DD660532-6435-4318-9F06-8CF5A61B2DF7}"/>
    <dgm:cxn modelId="{DEAD9239-15CA-4000-8E0A-D887B2214B9B}" type="presOf" srcId="{92A12367-9228-4B0C-916C-7276BBAD6A9F}" destId="{03F65B6B-6544-410A-8C5B-4EB101A79872}" srcOrd="0" destOrd="0" presId="urn:microsoft.com/office/officeart/2005/8/layout/hierarchy6"/>
    <dgm:cxn modelId="{7EC40163-8C7B-4CD7-B172-D234F1D57825}" type="presOf" srcId="{1D7AC1C0-1C1C-4459-BFD6-A1FB7F1EAA42}" destId="{F6D55AC2-FE2C-4321-BBC5-96811ABF112F}" srcOrd="0" destOrd="0" presId="urn:microsoft.com/office/officeart/2005/8/layout/hierarchy6"/>
    <dgm:cxn modelId="{ED60D349-89C1-4A9F-B569-AA1EA32FD371}" type="presOf" srcId="{959F2384-4E1E-4B53-9191-E26EEE0F7AC2}" destId="{B7F73BA2-CD5E-4E48-BBB0-7C2FD401D386}" srcOrd="0" destOrd="0" presId="urn:microsoft.com/office/officeart/2005/8/layout/hierarchy6"/>
    <dgm:cxn modelId="{5CA2547D-9639-49FE-8F44-D8452EA3AD75}" srcId="{31AF8B68-B15A-4E4B-BDF6-198E0CF56D5A}" destId="{85EE4840-300B-4B97-B363-40E66B39E6F8}" srcOrd="0" destOrd="0" parTransId="{85E1F56E-4DC8-493F-A921-F526B5152DAA}" sibTransId="{04CD3C23-E361-4B20-AA42-6A5012901A7F}"/>
    <dgm:cxn modelId="{1AE38E7E-87AF-40B4-A58E-A7F4ED33363A}" type="presOf" srcId="{85EE4840-300B-4B97-B363-40E66B39E6F8}" destId="{25BCB292-E029-4F0A-B53F-27AD2F195B11}" srcOrd="0" destOrd="0" presId="urn:microsoft.com/office/officeart/2005/8/layout/hierarchy6"/>
    <dgm:cxn modelId="{34881C93-A5CF-498A-99AC-09824F6B43A0}" srcId="{31AF8B68-B15A-4E4B-BDF6-198E0CF56D5A}" destId="{673BD8DE-1AE9-44BF-86B9-218DD097D45F}" srcOrd="1" destOrd="0" parTransId="{7E83ACDE-B37E-4924-9316-5E1299C463D4}" sibTransId="{AF7DF923-97E9-4155-B95F-A27DF817F197}"/>
    <dgm:cxn modelId="{34C2B294-1368-4B9F-985B-B73B3D1F8A7C}" type="presOf" srcId="{FFA1CD61-3162-436D-B215-ECC24F876E31}" destId="{0A536300-1155-466B-A7D1-77A866128735}" srcOrd="0" destOrd="0" presId="urn:microsoft.com/office/officeart/2005/8/layout/hierarchy6"/>
    <dgm:cxn modelId="{A2F74BA1-BA57-459A-BF53-687AF057A02C}" type="presOf" srcId="{0E82B521-7A54-427C-AD20-C59ED83D613D}" destId="{9F646173-1F2D-4775-8139-D16AA474BC8D}" srcOrd="0" destOrd="0" presId="urn:microsoft.com/office/officeart/2005/8/layout/hierarchy6"/>
    <dgm:cxn modelId="{5047D2A8-7FB3-4092-BD2E-5DD97E5088D7}" type="presOf" srcId="{673BD8DE-1AE9-44BF-86B9-218DD097D45F}" destId="{E3B5BF9E-1AD3-4D04-B2B7-14C0FC93090E}" srcOrd="0" destOrd="0" presId="urn:microsoft.com/office/officeart/2005/8/layout/hierarchy6"/>
    <dgm:cxn modelId="{1E8593AB-501E-454F-8D85-EF5BF44C930E}" type="presOf" srcId="{31AF8B68-B15A-4E4B-BDF6-198E0CF56D5A}" destId="{6806C7A0-C3B8-408D-8969-7D47A9D10709}" srcOrd="0" destOrd="0" presId="urn:microsoft.com/office/officeart/2005/8/layout/hierarchy6"/>
    <dgm:cxn modelId="{15CFB0D4-46A6-416B-AD8D-9A2C9B7DD2AD}" srcId="{31AF8B68-B15A-4E4B-BDF6-198E0CF56D5A}" destId="{1D7AC1C0-1C1C-4459-BFD6-A1FB7F1EAA42}" srcOrd="3" destOrd="0" parTransId="{FFA1CD61-3162-436D-B215-ECC24F876E31}" sibTransId="{D1047FB1-8668-4C2C-AA6B-D9AD6F7F1336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BA8747FE-5199-4594-ACA8-D1BC8E58F955}" srcId="{31AF8B68-B15A-4E4B-BDF6-198E0CF56D5A}" destId="{83F62177-DE95-4793-BD9D-974101F3D8C1}" srcOrd="4" destOrd="0" parTransId="{0E82B521-7A54-427C-AD20-C59ED83D613D}" sibTransId="{7BE551AE-BEAF-480F-8927-15B88A871136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21FD0997-35B9-49C1-9C0E-E81C50A56513}" type="presParOf" srcId="{9946BB4B-0D0D-4192-B468-E6FAAB5AE8F3}" destId="{17035D4E-EFCB-45E8-91D1-C379C80648E2}" srcOrd="0" destOrd="0" presId="urn:microsoft.com/office/officeart/2005/8/layout/hierarchy6"/>
    <dgm:cxn modelId="{26982494-DB39-4846-8F70-EB62E24C2AB4}" type="presParOf" srcId="{17035D4E-EFCB-45E8-91D1-C379C80648E2}" destId="{6806C7A0-C3B8-408D-8969-7D47A9D10709}" srcOrd="0" destOrd="0" presId="urn:microsoft.com/office/officeart/2005/8/layout/hierarchy6"/>
    <dgm:cxn modelId="{96A68FBD-4685-4FCF-837C-FE37CFB1AB03}" type="presParOf" srcId="{17035D4E-EFCB-45E8-91D1-C379C80648E2}" destId="{57B2F33D-F059-4A1B-AD8E-2690BB657DEE}" srcOrd="1" destOrd="0" presId="urn:microsoft.com/office/officeart/2005/8/layout/hierarchy6"/>
    <dgm:cxn modelId="{85F74033-2B0F-4A66-AC96-8CCB4B9DDFD8}" type="presParOf" srcId="{57B2F33D-F059-4A1B-AD8E-2690BB657DEE}" destId="{BA92CD4C-CD49-4DA8-95BC-259EFFF4E9F6}" srcOrd="0" destOrd="0" presId="urn:microsoft.com/office/officeart/2005/8/layout/hierarchy6"/>
    <dgm:cxn modelId="{FA8FC9A9-3BE7-4BE5-ADF3-6901B78AFF8E}" type="presParOf" srcId="{57B2F33D-F059-4A1B-AD8E-2690BB657DEE}" destId="{EDB26BF5-AA40-4293-949B-11E34AA1A26D}" srcOrd="1" destOrd="0" presId="urn:microsoft.com/office/officeart/2005/8/layout/hierarchy6"/>
    <dgm:cxn modelId="{D57B3BA3-BD06-41BF-85F0-E65F2535AA1F}" type="presParOf" srcId="{EDB26BF5-AA40-4293-949B-11E34AA1A26D}" destId="{25BCB292-E029-4F0A-B53F-27AD2F195B11}" srcOrd="0" destOrd="0" presId="urn:microsoft.com/office/officeart/2005/8/layout/hierarchy6"/>
    <dgm:cxn modelId="{86A9FEA3-CFDD-48FF-AF36-E921DB83A72B}" type="presParOf" srcId="{EDB26BF5-AA40-4293-949B-11E34AA1A26D}" destId="{3C77605D-1091-4034-B354-21BC9058F0D0}" srcOrd="1" destOrd="0" presId="urn:microsoft.com/office/officeart/2005/8/layout/hierarchy6"/>
    <dgm:cxn modelId="{554D00BD-B892-4BB0-B447-FB74A1CB2A6C}" type="presParOf" srcId="{57B2F33D-F059-4A1B-AD8E-2690BB657DEE}" destId="{7E902AF9-9AEA-4CF3-A59C-72FB5139F38F}" srcOrd="2" destOrd="0" presId="urn:microsoft.com/office/officeart/2005/8/layout/hierarchy6"/>
    <dgm:cxn modelId="{F3542A6D-2B0F-4F23-AB4B-592C10F6F9B4}" type="presParOf" srcId="{57B2F33D-F059-4A1B-AD8E-2690BB657DEE}" destId="{ED2E8D7E-51D4-44BB-A267-A118328BE8A7}" srcOrd="3" destOrd="0" presId="urn:microsoft.com/office/officeart/2005/8/layout/hierarchy6"/>
    <dgm:cxn modelId="{31520D5F-88BC-4C78-960E-75516410307D}" type="presParOf" srcId="{ED2E8D7E-51D4-44BB-A267-A118328BE8A7}" destId="{E3B5BF9E-1AD3-4D04-B2B7-14C0FC93090E}" srcOrd="0" destOrd="0" presId="urn:microsoft.com/office/officeart/2005/8/layout/hierarchy6"/>
    <dgm:cxn modelId="{62639514-6BE9-4D9A-93AD-409AE4F10C09}" type="presParOf" srcId="{ED2E8D7E-51D4-44BB-A267-A118328BE8A7}" destId="{F3928723-A018-45A5-9EB8-1E10670045BE}" srcOrd="1" destOrd="0" presId="urn:microsoft.com/office/officeart/2005/8/layout/hierarchy6"/>
    <dgm:cxn modelId="{B3058602-F9E3-4F69-85C7-531F0BA90515}" type="presParOf" srcId="{57B2F33D-F059-4A1B-AD8E-2690BB657DEE}" destId="{B7F73BA2-CD5E-4E48-BBB0-7C2FD401D386}" srcOrd="4" destOrd="0" presId="urn:microsoft.com/office/officeart/2005/8/layout/hierarchy6"/>
    <dgm:cxn modelId="{AEE9D169-8BC5-4D3C-90E5-6F69E1F2E392}" type="presParOf" srcId="{57B2F33D-F059-4A1B-AD8E-2690BB657DEE}" destId="{4AE89FC8-7818-4A65-B0AA-2D47095FD28A}" srcOrd="5" destOrd="0" presId="urn:microsoft.com/office/officeart/2005/8/layout/hierarchy6"/>
    <dgm:cxn modelId="{4FEE7838-7774-4351-B453-060B2D5F9C38}" type="presParOf" srcId="{4AE89FC8-7818-4A65-B0AA-2D47095FD28A}" destId="{CE02ADBE-FF1E-47C5-AF95-D4F31BB3FFF6}" srcOrd="0" destOrd="0" presId="urn:microsoft.com/office/officeart/2005/8/layout/hierarchy6"/>
    <dgm:cxn modelId="{8D3A5217-C968-4E05-B9E4-BA6B6096D203}" type="presParOf" srcId="{4AE89FC8-7818-4A65-B0AA-2D47095FD28A}" destId="{36B37CAA-C697-4C9E-9551-39F1DB24445B}" srcOrd="1" destOrd="0" presId="urn:microsoft.com/office/officeart/2005/8/layout/hierarchy6"/>
    <dgm:cxn modelId="{90BFB02D-D39B-4933-8C71-8DEDC0B181FD}" type="presParOf" srcId="{57B2F33D-F059-4A1B-AD8E-2690BB657DEE}" destId="{0A536300-1155-466B-A7D1-77A866128735}" srcOrd="6" destOrd="0" presId="urn:microsoft.com/office/officeart/2005/8/layout/hierarchy6"/>
    <dgm:cxn modelId="{E2FCF3E5-B400-4B19-9602-36B457AB57AB}" type="presParOf" srcId="{57B2F33D-F059-4A1B-AD8E-2690BB657DEE}" destId="{5CA51E13-4345-42E8-8DBB-E19EFB00985F}" srcOrd="7" destOrd="0" presId="urn:microsoft.com/office/officeart/2005/8/layout/hierarchy6"/>
    <dgm:cxn modelId="{B88DED60-A0AD-4359-8AA5-A5A7C6F8B932}" type="presParOf" srcId="{5CA51E13-4345-42E8-8DBB-E19EFB00985F}" destId="{F6D55AC2-FE2C-4321-BBC5-96811ABF112F}" srcOrd="0" destOrd="0" presId="urn:microsoft.com/office/officeart/2005/8/layout/hierarchy6"/>
    <dgm:cxn modelId="{63629BD4-61F3-4494-913D-0F304B3667F6}" type="presParOf" srcId="{5CA51E13-4345-42E8-8DBB-E19EFB00985F}" destId="{A3F2AA0D-791D-476B-8733-62FFAC03E0F1}" srcOrd="1" destOrd="0" presId="urn:microsoft.com/office/officeart/2005/8/layout/hierarchy6"/>
    <dgm:cxn modelId="{A1BAE3D8-E4C2-40BB-A4F0-22232F83BDEB}" type="presParOf" srcId="{57B2F33D-F059-4A1B-AD8E-2690BB657DEE}" destId="{9F646173-1F2D-4775-8139-D16AA474BC8D}" srcOrd="8" destOrd="0" presId="urn:microsoft.com/office/officeart/2005/8/layout/hierarchy6"/>
    <dgm:cxn modelId="{21B13C61-91DB-4C3E-91E4-75737B90E01B}" type="presParOf" srcId="{57B2F33D-F059-4A1B-AD8E-2690BB657DEE}" destId="{8F0E72C0-B3CC-4BE4-BEC5-BC0D22447179}" srcOrd="9" destOrd="0" presId="urn:microsoft.com/office/officeart/2005/8/layout/hierarchy6"/>
    <dgm:cxn modelId="{E54ECA59-A729-418C-B8D4-4F6827F804B3}" type="presParOf" srcId="{8F0E72C0-B3CC-4BE4-BEC5-BC0D22447179}" destId="{87CBA7FA-CD98-4DC3-B3E2-8772DF15656A}" srcOrd="0" destOrd="0" presId="urn:microsoft.com/office/officeart/2005/8/layout/hierarchy6"/>
    <dgm:cxn modelId="{4F238E8D-689C-485A-B092-9A98CD504F81}" type="presParOf" srcId="{8F0E72C0-B3CC-4BE4-BEC5-BC0D22447179}" destId="{2D54460C-9AD4-4A65-BE55-024E77F07AB2}" srcOrd="1" destOrd="0" presId="urn:microsoft.com/office/officeart/2005/8/layout/hierarchy6"/>
    <dgm:cxn modelId="{A09E1B80-01F6-42E1-B106-F92727DFC641}" type="presParOf" srcId="{57B2F33D-F059-4A1B-AD8E-2690BB657DEE}" destId="{541852C4-1413-4427-9206-83AE0A50A023}" srcOrd="10" destOrd="0" presId="urn:microsoft.com/office/officeart/2005/8/layout/hierarchy6"/>
    <dgm:cxn modelId="{ED65B845-811D-4249-A3AD-F446AC0A3731}" type="presParOf" srcId="{57B2F33D-F059-4A1B-AD8E-2690BB657DEE}" destId="{99E1ABF5-22B8-4250-9C76-47B41773673E}" srcOrd="11" destOrd="0" presId="urn:microsoft.com/office/officeart/2005/8/layout/hierarchy6"/>
    <dgm:cxn modelId="{FDA235CE-738C-40DF-989B-FCFAC8611696}" type="presParOf" srcId="{99E1ABF5-22B8-4250-9C76-47B41773673E}" destId="{03F65B6B-6544-410A-8C5B-4EB101A79872}" srcOrd="0" destOrd="0" presId="urn:microsoft.com/office/officeart/2005/8/layout/hierarchy6"/>
    <dgm:cxn modelId="{4D7B5886-5A58-4BE8-B8C6-77DE1DA3513E}" type="presParOf" srcId="{99E1ABF5-22B8-4250-9C76-47B41773673E}" destId="{C1CB45F3-3228-4119-A0AF-02C4A50D6444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31AF8B68-B15A-4E4B-BDF6-198E0CF56D5A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Pronoun – replaces a 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/>
        </a:p>
      </dgm:t>
    </dgm:pt>
    <dgm:pt modelId="{85EE4840-300B-4B97-B363-40E66B39E6F8}">
      <dgm:prSet phldrT="[Text]"/>
      <dgm:spPr/>
      <dgm:t>
        <a:bodyPr/>
        <a:lstStyle/>
        <a:p>
          <a:r>
            <a:rPr lang="en-GB" dirty="0"/>
            <a:t>Personal pronoun - I, you, he, she, it, we, they, me, you, him, her, it, us, them</a:t>
          </a:r>
        </a:p>
      </dgm:t>
    </dgm:pt>
    <dgm:pt modelId="{85E1F56E-4DC8-493F-A921-F526B5152DAA}" type="parTrans" cxnId="{5CA2547D-9639-49FE-8F44-D8452EA3AD75}">
      <dgm:prSet/>
      <dgm:spPr/>
      <dgm:t>
        <a:bodyPr/>
        <a:lstStyle/>
        <a:p>
          <a:endParaRPr lang="en-GB"/>
        </a:p>
      </dgm:t>
    </dgm:pt>
    <dgm:pt modelId="{04CD3C23-E361-4B20-AA42-6A5012901A7F}" type="sibTrans" cxnId="{5CA2547D-9639-49FE-8F44-D8452EA3AD75}">
      <dgm:prSet/>
      <dgm:spPr/>
      <dgm:t>
        <a:bodyPr/>
        <a:lstStyle/>
        <a:p>
          <a:endParaRPr lang="en-GB"/>
        </a:p>
      </dgm:t>
    </dgm:pt>
    <dgm:pt modelId="{1D7AC1C0-1C1C-4459-BFD6-A1FB7F1EAA42}">
      <dgm:prSet phldrT="[Text]"/>
      <dgm:spPr/>
      <dgm:t>
        <a:bodyPr/>
        <a:lstStyle/>
        <a:p>
          <a:r>
            <a:rPr lang="en-GB" dirty="0"/>
            <a:t>Indefinite pronouns </a:t>
          </a:r>
          <a:r>
            <a:rPr lang="en-GB"/>
            <a:t>- </a:t>
          </a:r>
          <a:r>
            <a:rPr lang="en-GB" b="0" i="0"/>
            <a:t>anyone, everyone, someone, no one, nobody, each, few, many, all, some, etc.</a:t>
          </a:r>
          <a:endParaRPr lang="en-GB" dirty="0"/>
        </a:p>
      </dgm:t>
    </dgm:pt>
    <dgm:pt modelId="{FFA1CD61-3162-436D-B215-ECC24F876E31}" type="parTrans" cxnId="{15CFB0D4-46A6-416B-AD8D-9A2C9B7DD2AD}">
      <dgm:prSet/>
      <dgm:spPr/>
      <dgm:t>
        <a:bodyPr/>
        <a:lstStyle/>
        <a:p>
          <a:endParaRPr lang="en-GB"/>
        </a:p>
      </dgm:t>
    </dgm:pt>
    <dgm:pt modelId="{D1047FB1-8668-4C2C-AA6B-D9AD6F7F1336}" type="sibTrans" cxnId="{15CFB0D4-46A6-416B-AD8D-9A2C9B7DD2AD}">
      <dgm:prSet/>
      <dgm:spPr/>
      <dgm:t>
        <a:bodyPr/>
        <a:lstStyle/>
        <a:p>
          <a:endParaRPr lang="en-GB"/>
        </a:p>
      </dgm:t>
    </dgm:pt>
    <dgm:pt modelId="{616A1B99-E2B1-4AA3-B1C6-1B6AA2918903}">
      <dgm:prSet phldrT="[Text]"/>
      <dgm:spPr/>
      <dgm:t>
        <a:bodyPr/>
        <a:lstStyle/>
        <a:p>
          <a:r>
            <a:rPr lang="en-GB" dirty="0"/>
            <a:t>Demonstrative pronouns - </a:t>
          </a:r>
          <a:r>
            <a:rPr lang="en-GB" b="0" i="0" dirty="0"/>
            <a:t>this, that, these, those</a:t>
          </a:r>
          <a:endParaRPr lang="en-GB" dirty="0"/>
        </a:p>
      </dgm:t>
    </dgm:pt>
    <dgm:pt modelId="{959F2384-4E1E-4B53-9191-E26EEE0F7AC2}" type="parTrans" cxnId="{518E5739-F3CC-4183-907C-EC7BE237E6B9}">
      <dgm:prSet/>
      <dgm:spPr/>
      <dgm:t>
        <a:bodyPr/>
        <a:lstStyle/>
        <a:p>
          <a:endParaRPr lang="en-GB"/>
        </a:p>
      </dgm:t>
    </dgm:pt>
    <dgm:pt modelId="{DD660532-6435-4318-9F06-8CF5A61B2DF7}" type="sibTrans" cxnId="{518E5739-F3CC-4183-907C-EC7BE237E6B9}">
      <dgm:prSet/>
      <dgm:spPr/>
      <dgm:t>
        <a:bodyPr/>
        <a:lstStyle/>
        <a:p>
          <a:endParaRPr lang="en-GB"/>
        </a:p>
      </dgm:t>
    </dgm:pt>
    <dgm:pt modelId="{673BD8DE-1AE9-44BF-86B9-218DD097D45F}">
      <dgm:prSet phldrT="[Text]"/>
      <dgm:spPr/>
      <dgm:t>
        <a:bodyPr/>
        <a:lstStyle/>
        <a:p>
          <a:r>
            <a:rPr lang="en-GB" dirty="0"/>
            <a:t>Possessive pronoun </a:t>
          </a:r>
          <a:r>
            <a:rPr lang="en-GB"/>
            <a:t>- </a:t>
          </a:r>
          <a:r>
            <a:rPr lang="en-GB" b="0" i="0"/>
            <a:t>mine, yours, his, hers, ours, theirs</a:t>
          </a:r>
          <a:endParaRPr lang="en-GB" dirty="0"/>
        </a:p>
      </dgm:t>
    </dgm:pt>
    <dgm:pt modelId="{7E83ACDE-B37E-4924-9316-5E1299C463D4}" type="parTrans" cxnId="{34881C93-A5CF-498A-99AC-09824F6B43A0}">
      <dgm:prSet/>
      <dgm:spPr/>
      <dgm:t>
        <a:bodyPr/>
        <a:lstStyle/>
        <a:p>
          <a:endParaRPr lang="en-GB"/>
        </a:p>
      </dgm:t>
    </dgm:pt>
    <dgm:pt modelId="{AF7DF923-97E9-4155-B95F-A27DF817F197}" type="sibTrans" cxnId="{34881C93-A5CF-498A-99AC-09824F6B43A0}">
      <dgm:prSet/>
      <dgm:spPr/>
      <dgm:t>
        <a:bodyPr/>
        <a:lstStyle/>
        <a:p>
          <a:endParaRPr lang="en-GB"/>
        </a:p>
      </dgm:t>
    </dgm:pt>
    <dgm:pt modelId="{92A12367-9228-4B0C-916C-7276BBAD6A9F}">
      <dgm:prSet phldrT="[Text]"/>
      <dgm:spPr/>
      <dgm:t>
        <a:bodyPr/>
        <a:lstStyle/>
        <a:p>
          <a:r>
            <a:rPr lang="en-GB" dirty="0"/>
            <a:t>Reflexive pronouns</a:t>
          </a:r>
        </a:p>
      </dgm:t>
    </dgm:pt>
    <dgm:pt modelId="{10AB1CA6-EAA9-4A3B-B348-45279AA45145}" type="parTrans" cxnId="{D21C611C-9788-4330-A0B1-5F54789F549F}">
      <dgm:prSet/>
      <dgm:spPr/>
      <dgm:t>
        <a:bodyPr/>
        <a:lstStyle/>
        <a:p>
          <a:endParaRPr lang="en-GB"/>
        </a:p>
      </dgm:t>
    </dgm:pt>
    <dgm:pt modelId="{D96B4BCF-3298-410E-98A4-7F2E932C7EDF}" type="sibTrans" cxnId="{D21C611C-9788-4330-A0B1-5F54789F549F}">
      <dgm:prSet/>
      <dgm:spPr/>
      <dgm:t>
        <a:bodyPr/>
        <a:lstStyle/>
        <a:p>
          <a:endParaRPr lang="en-GB"/>
        </a:p>
      </dgm:t>
    </dgm:pt>
    <dgm:pt modelId="{83F62177-DE95-4793-BD9D-974101F3D8C1}">
      <dgm:prSet phldrT="[Text]"/>
      <dgm:spPr/>
      <dgm:t>
        <a:bodyPr/>
        <a:lstStyle/>
        <a:p>
          <a:r>
            <a:rPr lang="en-GB" dirty="0"/>
            <a:t>Relative pronouns - </a:t>
          </a:r>
          <a:r>
            <a:rPr lang="en-GB" b="0" i="0" dirty="0"/>
            <a:t>who, whom, whose, which, that</a:t>
          </a:r>
          <a:endParaRPr lang="en-GB" dirty="0"/>
        </a:p>
      </dgm:t>
    </dgm:pt>
    <dgm:pt modelId="{0E82B521-7A54-427C-AD20-C59ED83D613D}" type="parTrans" cxnId="{BA8747FE-5199-4594-ACA8-D1BC8E58F955}">
      <dgm:prSet/>
      <dgm:spPr/>
      <dgm:t>
        <a:bodyPr/>
        <a:lstStyle/>
        <a:p>
          <a:endParaRPr lang="en-GB"/>
        </a:p>
      </dgm:t>
    </dgm:pt>
    <dgm:pt modelId="{7BE551AE-BEAF-480F-8927-15B88A871136}" type="sibTrans" cxnId="{BA8747FE-5199-4594-ACA8-D1BC8E58F955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17035D4E-EFCB-45E8-91D1-C379C80648E2}" type="pres">
      <dgm:prSet presAssocID="{31AF8B68-B15A-4E4B-BDF6-198E0CF56D5A}" presName="Name14" presStyleCnt="0"/>
      <dgm:spPr/>
    </dgm:pt>
    <dgm:pt modelId="{6806C7A0-C3B8-408D-8969-7D47A9D10709}" type="pres">
      <dgm:prSet presAssocID="{31AF8B68-B15A-4E4B-BDF6-198E0CF56D5A}" presName="level1Shape" presStyleLbl="node0" presStyleIdx="0" presStyleCnt="1">
        <dgm:presLayoutVars>
          <dgm:chPref val="3"/>
        </dgm:presLayoutVars>
      </dgm:prSet>
      <dgm:spPr/>
    </dgm:pt>
    <dgm:pt modelId="{57B2F33D-F059-4A1B-AD8E-2690BB657DEE}" type="pres">
      <dgm:prSet presAssocID="{31AF8B68-B15A-4E4B-BDF6-198E0CF56D5A}" presName="hierChild2" presStyleCnt="0"/>
      <dgm:spPr/>
    </dgm:pt>
    <dgm:pt modelId="{BA92CD4C-CD49-4DA8-95BC-259EFFF4E9F6}" type="pres">
      <dgm:prSet presAssocID="{85E1F56E-4DC8-493F-A921-F526B5152DAA}" presName="Name19" presStyleLbl="parChTrans1D2" presStyleIdx="0" presStyleCnt="6"/>
      <dgm:spPr/>
    </dgm:pt>
    <dgm:pt modelId="{EDB26BF5-AA40-4293-949B-11E34AA1A26D}" type="pres">
      <dgm:prSet presAssocID="{85EE4840-300B-4B97-B363-40E66B39E6F8}" presName="Name21" presStyleCnt="0"/>
      <dgm:spPr/>
    </dgm:pt>
    <dgm:pt modelId="{25BCB292-E029-4F0A-B53F-27AD2F195B11}" type="pres">
      <dgm:prSet presAssocID="{85EE4840-300B-4B97-B363-40E66B39E6F8}" presName="level2Shape" presStyleLbl="node2" presStyleIdx="0" presStyleCnt="6" custScaleY="245887"/>
      <dgm:spPr/>
    </dgm:pt>
    <dgm:pt modelId="{3C77605D-1091-4034-B354-21BC9058F0D0}" type="pres">
      <dgm:prSet presAssocID="{85EE4840-300B-4B97-B363-40E66B39E6F8}" presName="hierChild3" presStyleCnt="0"/>
      <dgm:spPr/>
    </dgm:pt>
    <dgm:pt modelId="{7E902AF9-9AEA-4CF3-A59C-72FB5139F38F}" type="pres">
      <dgm:prSet presAssocID="{7E83ACDE-B37E-4924-9316-5E1299C463D4}" presName="Name19" presStyleLbl="parChTrans1D2" presStyleIdx="1" presStyleCnt="6"/>
      <dgm:spPr/>
    </dgm:pt>
    <dgm:pt modelId="{ED2E8D7E-51D4-44BB-A267-A118328BE8A7}" type="pres">
      <dgm:prSet presAssocID="{673BD8DE-1AE9-44BF-86B9-218DD097D45F}" presName="Name21" presStyleCnt="0"/>
      <dgm:spPr/>
    </dgm:pt>
    <dgm:pt modelId="{E3B5BF9E-1AD3-4D04-B2B7-14C0FC93090E}" type="pres">
      <dgm:prSet presAssocID="{673BD8DE-1AE9-44BF-86B9-218DD097D45F}" presName="level2Shape" presStyleLbl="node2" presStyleIdx="1" presStyleCnt="6" custScaleY="245887"/>
      <dgm:spPr/>
    </dgm:pt>
    <dgm:pt modelId="{F3928723-A018-45A5-9EB8-1E10670045BE}" type="pres">
      <dgm:prSet presAssocID="{673BD8DE-1AE9-44BF-86B9-218DD097D45F}" presName="hierChild3" presStyleCnt="0"/>
      <dgm:spPr/>
    </dgm:pt>
    <dgm:pt modelId="{B7F73BA2-CD5E-4E48-BBB0-7C2FD401D386}" type="pres">
      <dgm:prSet presAssocID="{959F2384-4E1E-4B53-9191-E26EEE0F7AC2}" presName="Name19" presStyleLbl="parChTrans1D2" presStyleIdx="2" presStyleCnt="6"/>
      <dgm:spPr/>
    </dgm:pt>
    <dgm:pt modelId="{4AE89FC8-7818-4A65-B0AA-2D47095FD28A}" type="pres">
      <dgm:prSet presAssocID="{616A1B99-E2B1-4AA3-B1C6-1B6AA2918903}" presName="Name21" presStyleCnt="0"/>
      <dgm:spPr/>
    </dgm:pt>
    <dgm:pt modelId="{CE02ADBE-FF1E-47C5-AF95-D4F31BB3FFF6}" type="pres">
      <dgm:prSet presAssocID="{616A1B99-E2B1-4AA3-B1C6-1B6AA2918903}" presName="level2Shape" presStyleLbl="node2" presStyleIdx="2" presStyleCnt="6" custScaleY="245887"/>
      <dgm:spPr/>
    </dgm:pt>
    <dgm:pt modelId="{36B37CAA-C697-4C9E-9551-39F1DB24445B}" type="pres">
      <dgm:prSet presAssocID="{616A1B99-E2B1-4AA3-B1C6-1B6AA2918903}" presName="hierChild3" presStyleCnt="0"/>
      <dgm:spPr/>
    </dgm:pt>
    <dgm:pt modelId="{0A536300-1155-466B-A7D1-77A866128735}" type="pres">
      <dgm:prSet presAssocID="{FFA1CD61-3162-436D-B215-ECC24F876E31}" presName="Name19" presStyleLbl="parChTrans1D2" presStyleIdx="3" presStyleCnt="6"/>
      <dgm:spPr/>
    </dgm:pt>
    <dgm:pt modelId="{5CA51E13-4345-42E8-8DBB-E19EFB00985F}" type="pres">
      <dgm:prSet presAssocID="{1D7AC1C0-1C1C-4459-BFD6-A1FB7F1EAA42}" presName="Name21" presStyleCnt="0"/>
      <dgm:spPr/>
    </dgm:pt>
    <dgm:pt modelId="{F6D55AC2-FE2C-4321-BBC5-96811ABF112F}" type="pres">
      <dgm:prSet presAssocID="{1D7AC1C0-1C1C-4459-BFD6-A1FB7F1EAA42}" presName="level2Shape" presStyleLbl="node2" presStyleIdx="3" presStyleCnt="6" custScaleY="245887"/>
      <dgm:spPr/>
    </dgm:pt>
    <dgm:pt modelId="{A3F2AA0D-791D-476B-8733-62FFAC03E0F1}" type="pres">
      <dgm:prSet presAssocID="{1D7AC1C0-1C1C-4459-BFD6-A1FB7F1EAA42}" presName="hierChild3" presStyleCnt="0"/>
      <dgm:spPr/>
    </dgm:pt>
    <dgm:pt modelId="{9F646173-1F2D-4775-8139-D16AA474BC8D}" type="pres">
      <dgm:prSet presAssocID="{0E82B521-7A54-427C-AD20-C59ED83D613D}" presName="Name19" presStyleLbl="parChTrans1D2" presStyleIdx="4" presStyleCnt="6"/>
      <dgm:spPr/>
    </dgm:pt>
    <dgm:pt modelId="{8F0E72C0-B3CC-4BE4-BEC5-BC0D22447179}" type="pres">
      <dgm:prSet presAssocID="{83F62177-DE95-4793-BD9D-974101F3D8C1}" presName="Name21" presStyleCnt="0"/>
      <dgm:spPr/>
    </dgm:pt>
    <dgm:pt modelId="{87CBA7FA-CD98-4DC3-B3E2-8772DF15656A}" type="pres">
      <dgm:prSet presAssocID="{83F62177-DE95-4793-BD9D-974101F3D8C1}" presName="level2Shape" presStyleLbl="node2" presStyleIdx="4" presStyleCnt="6" custScaleY="245887"/>
      <dgm:spPr/>
    </dgm:pt>
    <dgm:pt modelId="{2D54460C-9AD4-4A65-BE55-024E77F07AB2}" type="pres">
      <dgm:prSet presAssocID="{83F62177-DE95-4793-BD9D-974101F3D8C1}" presName="hierChild3" presStyleCnt="0"/>
      <dgm:spPr/>
    </dgm:pt>
    <dgm:pt modelId="{541852C4-1413-4427-9206-83AE0A50A023}" type="pres">
      <dgm:prSet presAssocID="{10AB1CA6-EAA9-4A3B-B348-45279AA45145}" presName="Name19" presStyleLbl="parChTrans1D2" presStyleIdx="5" presStyleCnt="6"/>
      <dgm:spPr/>
    </dgm:pt>
    <dgm:pt modelId="{99E1ABF5-22B8-4250-9C76-47B41773673E}" type="pres">
      <dgm:prSet presAssocID="{92A12367-9228-4B0C-916C-7276BBAD6A9F}" presName="Name21" presStyleCnt="0"/>
      <dgm:spPr/>
    </dgm:pt>
    <dgm:pt modelId="{03F65B6B-6544-410A-8C5B-4EB101A79872}" type="pres">
      <dgm:prSet presAssocID="{92A12367-9228-4B0C-916C-7276BBAD6A9F}" presName="level2Shape" presStyleLbl="node2" presStyleIdx="5" presStyleCnt="6" custScaleY="245887"/>
      <dgm:spPr/>
    </dgm:pt>
    <dgm:pt modelId="{C1CB45F3-3228-4119-A0AF-02C4A50D6444}" type="pres">
      <dgm:prSet presAssocID="{92A12367-9228-4B0C-916C-7276BBAD6A9F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B00D88DA-D829-422F-A217-5740EE5A402F}" destId="{31AF8B68-B15A-4E4B-BDF6-198E0CF56D5A}" srcOrd="0" destOrd="0" parTransId="{04975909-97A7-44ED-879F-6F6B103B99A4}" sibTransId="{5B3D1B14-A2D1-4FCB-8424-4FAF63AEE310}"/>
    <dgm:cxn modelId="{D1893C12-6008-4EAD-8679-18003F9A2FB1}" type="presOf" srcId="{10AB1CA6-EAA9-4A3B-B348-45279AA45145}" destId="{541852C4-1413-4427-9206-83AE0A50A023}" srcOrd="0" destOrd="0" presId="urn:microsoft.com/office/officeart/2005/8/layout/hierarchy6"/>
    <dgm:cxn modelId="{A35C6516-DD41-438E-85D6-DDB21C857A95}" type="presOf" srcId="{83F62177-DE95-4793-BD9D-974101F3D8C1}" destId="{87CBA7FA-CD98-4DC3-B3E2-8772DF15656A}" srcOrd="0" destOrd="0" presId="urn:microsoft.com/office/officeart/2005/8/layout/hierarchy6"/>
    <dgm:cxn modelId="{D21C611C-9788-4330-A0B1-5F54789F549F}" srcId="{31AF8B68-B15A-4E4B-BDF6-198E0CF56D5A}" destId="{92A12367-9228-4B0C-916C-7276BBAD6A9F}" srcOrd="5" destOrd="0" parTransId="{10AB1CA6-EAA9-4A3B-B348-45279AA45145}" sibTransId="{D96B4BCF-3298-410E-98A4-7F2E932C7EDF}"/>
    <dgm:cxn modelId="{6D17EC24-5473-48E4-9389-F40D9E8997E7}" type="presOf" srcId="{85E1F56E-4DC8-493F-A921-F526B5152DAA}" destId="{BA92CD4C-CD49-4DA8-95BC-259EFFF4E9F6}" srcOrd="0" destOrd="0" presId="urn:microsoft.com/office/officeart/2005/8/layout/hierarchy6"/>
    <dgm:cxn modelId="{77D0922E-0498-428C-9474-057D5A2E28A3}" type="presOf" srcId="{616A1B99-E2B1-4AA3-B1C6-1B6AA2918903}" destId="{CE02ADBE-FF1E-47C5-AF95-D4F31BB3FFF6}" srcOrd="0" destOrd="0" presId="urn:microsoft.com/office/officeart/2005/8/layout/hierarchy6"/>
    <dgm:cxn modelId="{4586C931-B32A-44D9-B296-4DEA62277E9A}" type="presOf" srcId="{7E83ACDE-B37E-4924-9316-5E1299C463D4}" destId="{7E902AF9-9AEA-4CF3-A59C-72FB5139F38F}" srcOrd="0" destOrd="0" presId="urn:microsoft.com/office/officeart/2005/8/layout/hierarchy6"/>
    <dgm:cxn modelId="{518E5739-F3CC-4183-907C-EC7BE237E6B9}" srcId="{31AF8B68-B15A-4E4B-BDF6-198E0CF56D5A}" destId="{616A1B99-E2B1-4AA3-B1C6-1B6AA2918903}" srcOrd="2" destOrd="0" parTransId="{959F2384-4E1E-4B53-9191-E26EEE0F7AC2}" sibTransId="{DD660532-6435-4318-9F06-8CF5A61B2DF7}"/>
    <dgm:cxn modelId="{DEAD9239-15CA-4000-8E0A-D887B2214B9B}" type="presOf" srcId="{92A12367-9228-4B0C-916C-7276BBAD6A9F}" destId="{03F65B6B-6544-410A-8C5B-4EB101A79872}" srcOrd="0" destOrd="0" presId="urn:microsoft.com/office/officeart/2005/8/layout/hierarchy6"/>
    <dgm:cxn modelId="{7EC40163-8C7B-4CD7-B172-D234F1D57825}" type="presOf" srcId="{1D7AC1C0-1C1C-4459-BFD6-A1FB7F1EAA42}" destId="{F6D55AC2-FE2C-4321-BBC5-96811ABF112F}" srcOrd="0" destOrd="0" presId="urn:microsoft.com/office/officeart/2005/8/layout/hierarchy6"/>
    <dgm:cxn modelId="{ED60D349-89C1-4A9F-B569-AA1EA32FD371}" type="presOf" srcId="{959F2384-4E1E-4B53-9191-E26EEE0F7AC2}" destId="{B7F73BA2-CD5E-4E48-BBB0-7C2FD401D386}" srcOrd="0" destOrd="0" presId="urn:microsoft.com/office/officeart/2005/8/layout/hierarchy6"/>
    <dgm:cxn modelId="{5CA2547D-9639-49FE-8F44-D8452EA3AD75}" srcId="{31AF8B68-B15A-4E4B-BDF6-198E0CF56D5A}" destId="{85EE4840-300B-4B97-B363-40E66B39E6F8}" srcOrd="0" destOrd="0" parTransId="{85E1F56E-4DC8-493F-A921-F526B5152DAA}" sibTransId="{04CD3C23-E361-4B20-AA42-6A5012901A7F}"/>
    <dgm:cxn modelId="{1AE38E7E-87AF-40B4-A58E-A7F4ED33363A}" type="presOf" srcId="{85EE4840-300B-4B97-B363-40E66B39E6F8}" destId="{25BCB292-E029-4F0A-B53F-27AD2F195B11}" srcOrd="0" destOrd="0" presId="urn:microsoft.com/office/officeart/2005/8/layout/hierarchy6"/>
    <dgm:cxn modelId="{34881C93-A5CF-498A-99AC-09824F6B43A0}" srcId="{31AF8B68-B15A-4E4B-BDF6-198E0CF56D5A}" destId="{673BD8DE-1AE9-44BF-86B9-218DD097D45F}" srcOrd="1" destOrd="0" parTransId="{7E83ACDE-B37E-4924-9316-5E1299C463D4}" sibTransId="{AF7DF923-97E9-4155-B95F-A27DF817F197}"/>
    <dgm:cxn modelId="{34C2B294-1368-4B9F-985B-B73B3D1F8A7C}" type="presOf" srcId="{FFA1CD61-3162-436D-B215-ECC24F876E31}" destId="{0A536300-1155-466B-A7D1-77A866128735}" srcOrd="0" destOrd="0" presId="urn:microsoft.com/office/officeart/2005/8/layout/hierarchy6"/>
    <dgm:cxn modelId="{A2F74BA1-BA57-459A-BF53-687AF057A02C}" type="presOf" srcId="{0E82B521-7A54-427C-AD20-C59ED83D613D}" destId="{9F646173-1F2D-4775-8139-D16AA474BC8D}" srcOrd="0" destOrd="0" presId="urn:microsoft.com/office/officeart/2005/8/layout/hierarchy6"/>
    <dgm:cxn modelId="{5047D2A8-7FB3-4092-BD2E-5DD97E5088D7}" type="presOf" srcId="{673BD8DE-1AE9-44BF-86B9-218DD097D45F}" destId="{E3B5BF9E-1AD3-4D04-B2B7-14C0FC93090E}" srcOrd="0" destOrd="0" presId="urn:microsoft.com/office/officeart/2005/8/layout/hierarchy6"/>
    <dgm:cxn modelId="{1E8593AB-501E-454F-8D85-EF5BF44C930E}" type="presOf" srcId="{31AF8B68-B15A-4E4B-BDF6-198E0CF56D5A}" destId="{6806C7A0-C3B8-408D-8969-7D47A9D10709}" srcOrd="0" destOrd="0" presId="urn:microsoft.com/office/officeart/2005/8/layout/hierarchy6"/>
    <dgm:cxn modelId="{15CFB0D4-46A6-416B-AD8D-9A2C9B7DD2AD}" srcId="{31AF8B68-B15A-4E4B-BDF6-198E0CF56D5A}" destId="{1D7AC1C0-1C1C-4459-BFD6-A1FB7F1EAA42}" srcOrd="3" destOrd="0" parTransId="{FFA1CD61-3162-436D-B215-ECC24F876E31}" sibTransId="{D1047FB1-8668-4C2C-AA6B-D9AD6F7F1336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BA8747FE-5199-4594-ACA8-D1BC8E58F955}" srcId="{31AF8B68-B15A-4E4B-BDF6-198E0CF56D5A}" destId="{83F62177-DE95-4793-BD9D-974101F3D8C1}" srcOrd="4" destOrd="0" parTransId="{0E82B521-7A54-427C-AD20-C59ED83D613D}" sibTransId="{7BE551AE-BEAF-480F-8927-15B88A871136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21FD0997-35B9-49C1-9C0E-E81C50A56513}" type="presParOf" srcId="{9946BB4B-0D0D-4192-B468-E6FAAB5AE8F3}" destId="{17035D4E-EFCB-45E8-91D1-C379C80648E2}" srcOrd="0" destOrd="0" presId="urn:microsoft.com/office/officeart/2005/8/layout/hierarchy6"/>
    <dgm:cxn modelId="{26982494-DB39-4846-8F70-EB62E24C2AB4}" type="presParOf" srcId="{17035D4E-EFCB-45E8-91D1-C379C80648E2}" destId="{6806C7A0-C3B8-408D-8969-7D47A9D10709}" srcOrd="0" destOrd="0" presId="urn:microsoft.com/office/officeart/2005/8/layout/hierarchy6"/>
    <dgm:cxn modelId="{96A68FBD-4685-4FCF-837C-FE37CFB1AB03}" type="presParOf" srcId="{17035D4E-EFCB-45E8-91D1-C379C80648E2}" destId="{57B2F33D-F059-4A1B-AD8E-2690BB657DEE}" srcOrd="1" destOrd="0" presId="urn:microsoft.com/office/officeart/2005/8/layout/hierarchy6"/>
    <dgm:cxn modelId="{85F74033-2B0F-4A66-AC96-8CCB4B9DDFD8}" type="presParOf" srcId="{57B2F33D-F059-4A1B-AD8E-2690BB657DEE}" destId="{BA92CD4C-CD49-4DA8-95BC-259EFFF4E9F6}" srcOrd="0" destOrd="0" presId="urn:microsoft.com/office/officeart/2005/8/layout/hierarchy6"/>
    <dgm:cxn modelId="{FA8FC9A9-3BE7-4BE5-ADF3-6901B78AFF8E}" type="presParOf" srcId="{57B2F33D-F059-4A1B-AD8E-2690BB657DEE}" destId="{EDB26BF5-AA40-4293-949B-11E34AA1A26D}" srcOrd="1" destOrd="0" presId="urn:microsoft.com/office/officeart/2005/8/layout/hierarchy6"/>
    <dgm:cxn modelId="{D57B3BA3-BD06-41BF-85F0-E65F2535AA1F}" type="presParOf" srcId="{EDB26BF5-AA40-4293-949B-11E34AA1A26D}" destId="{25BCB292-E029-4F0A-B53F-27AD2F195B11}" srcOrd="0" destOrd="0" presId="urn:microsoft.com/office/officeart/2005/8/layout/hierarchy6"/>
    <dgm:cxn modelId="{86A9FEA3-CFDD-48FF-AF36-E921DB83A72B}" type="presParOf" srcId="{EDB26BF5-AA40-4293-949B-11E34AA1A26D}" destId="{3C77605D-1091-4034-B354-21BC9058F0D0}" srcOrd="1" destOrd="0" presId="urn:microsoft.com/office/officeart/2005/8/layout/hierarchy6"/>
    <dgm:cxn modelId="{554D00BD-B892-4BB0-B447-FB74A1CB2A6C}" type="presParOf" srcId="{57B2F33D-F059-4A1B-AD8E-2690BB657DEE}" destId="{7E902AF9-9AEA-4CF3-A59C-72FB5139F38F}" srcOrd="2" destOrd="0" presId="urn:microsoft.com/office/officeart/2005/8/layout/hierarchy6"/>
    <dgm:cxn modelId="{F3542A6D-2B0F-4F23-AB4B-592C10F6F9B4}" type="presParOf" srcId="{57B2F33D-F059-4A1B-AD8E-2690BB657DEE}" destId="{ED2E8D7E-51D4-44BB-A267-A118328BE8A7}" srcOrd="3" destOrd="0" presId="urn:microsoft.com/office/officeart/2005/8/layout/hierarchy6"/>
    <dgm:cxn modelId="{31520D5F-88BC-4C78-960E-75516410307D}" type="presParOf" srcId="{ED2E8D7E-51D4-44BB-A267-A118328BE8A7}" destId="{E3B5BF9E-1AD3-4D04-B2B7-14C0FC93090E}" srcOrd="0" destOrd="0" presId="urn:microsoft.com/office/officeart/2005/8/layout/hierarchy6"/>
    <dgm:cxn modelId="{62639514-6BE9-4D9A-93AD-409AE4F10C09}" type="presParOf" srcId="{ED2E8D7E-51D4-44BB-A267-A118328BE8A7}" destId="{F3928723-A018-45A5-9EB8-1E10670045BE}" srcOrd="1" destOrd="0" presId="urn:microsoft.com/office/officeart/2005/8/layout/hierarchy6"/>
    <dgm:cxn modelId="{B3058602-F9E3-4F69-85C7-531F0BA90515}" type="presParOf" srcId="{57B2F33D-F059-4A1B-AD8E-2690BB657DEE}" destId="{B7F73BA2-CD5E-4E48-BBB0-7C2FD401D386}" srcOrd="4" destOrd="0" presId="urn:microsoft.com/office/officeart/2005/8/layout/hierarchy6"/>
    <dgm:cxn modelId="{AEE9D169-8BC5-4D3C-90E5-6F69E1F2E392}" type="presParOf" srcId="{57B2F33D-F059-4A1B-AD8E-2690BB657DEE}" destId="{4AE89FC8-7818-4A65-B0AA-2D47095FD28A}" srcOrd="5" destOrd="0" presId="urn:microsoft.com/office/officeart/2005/8/layout/hierarchy6"/>
    <dgm:cxn modelId="{4FEE7838-7774-4351-B453-060B2D5F9C38}" type="presParOf" srcId="{4AE89FC8-7818-4A65-B0AA-2D47095FD28A}" destId="{CE02ADBE-FF1E-47C5-AF95-D4F31BB3FFF6}" srcOrd="0" destOrd="0" presId="urn:microsoft.com/office/officeart/2005/8/layout/hierarchy6"/>
    <dgm:cxn modelId="{8D3A5217-C968-4E05-B9E4-BA6B6096D203}" type="presParOf" srcId="{4AE89FC8-7818-4A65-B0AA-2D47095FD28A}" destId="{36B37CAA-C697-4C9E-9551-39F1DB24445B}" srcOrd="1" destOrd="0" presId="urn:microsoft.com/office/officeart/2005/8/layout/hierarchy6"/>
    <dgm:cxn modelId="{90BFB02D-D39B-4933-8C71-8DEDC0B181FD}" type="presParOf" srcId="{57B2F33D-F059-4A1B-AD8E-2690BB657DEE}" destId="{0A536300-1155-466B-A7D1-77A866128735}" srcOrd="6" destOrd="0" presId="urn:microsoft.com/office/officeart/2005/8/layout/hierarchy6"/>
    <dgm:cxn modelId="{E2FCF3E5-B400-4B19-9602-36B457AB57AB}" type="presParOf" srcId="{57B2F33D-F059-4A1B-AD8E-2690BB657DEE}" destId="{5CA51E13-4345-42E8-8DBB-E19EFB00985F}" srcOrd="7" destOrd="0" presId="urn:microsoft.com/office/officeart/2005/8/layout/hierarchy6"/>
    <dgm:cxn modelId="{B88DED60-A0AD-4359-8AA5-A5A7C6F8B932}" type="presParOf" srcId="{5CA51E13-4345-42E8-8DBB-E19EFB00985F}" destId="{F6D55AC2-FE2C-4321-BBC5-96811ABF112F}" srcOrd="0" destOrd="0" presId="urn:microsoft.com/office/officeart/2005/8/layout/hierarchy6"/>
    <dgm:cxn modelId="{63629BD4-61F3-4494-913D-0F304B3667F6}" type="presParOf" srcId="{5CA51E13-4345-42E8-8DBB-E19EFB00985F}" destId="{A3F2AA0D-791D-476B-8733-62FFAC03E0F1}" srcOrd="1" destOrd="0" presId="urn:microsoft.com/office/officeart/2005/8/layout/hierarchy6"/>
    <dgm:cxn modelId="{A1BAE3D8-E4C2-40BB-A4F0-22232F83BDEB}" type="presParOf" srcId="{57B2F33D-F059-4A1B-AD8E-2690BB657DEE}" destId="{9F646173-1F2D-4775-8139-D16AA474BC8D}" srcOrd="8" destOrd="0" presId="urn:microsoft.com/office/officeart/2005/8/layout/hierarchy6"/>
    <dgm:cxn modelId="{21B13C61-91DB-4C3E-91E4-75737B90E01B}" type="presParOf" srcId="{57B2F33D-F059-4A1B-AD8E-2690BB657DEE}" destId="{8F0E72C0-B3CC-4BE4-BEC5-BC0D22447179}" srcOrd="9" destOrd="0" presId="urn:microsoft.com/office/officeart/2005/8/layout/hierarchy6"/>
    <dgm:cxn modelId="{E54ECA59-A729-418C-B8D4-4F6827F804B3}" type="presParOf" srcId="{8F0E72C0-B3CC-4BE4-BEC5-BC0D22447179}" destId="{87CBA7FA-CD98-4DC3-B3E2-8772DF15656A}" srcOrd="0" destOrd="0" presId="urn:microsoft.com/office/officeart/2005/8/layout/hierarchy6"/>
    <dgm:cxn modelId="{4F238E8D-689C-485A-B092-9A98CD504F81}" type="presParOf" srcId="{8F0E72C0-B3CC-4BE4-BEC5-BC0D22447179}" destId="{2D54460C-9AD4-4A65-BE55-024E77F07AB2}" srcOrd="1" destOrd="0" presId="urn:microsoft.com/office/officeart/2005/8/layout/hierarchy6"/>
    <dgm:cxn modelId="{A09E1B80-01F6-42E1-B106-F92727DFC641}" type="presParOf" srcId="{57B2F33D-F059-4A1B-AD8E-2690BB657DEE}" destId="{541852C4-1413-4427-9206-83AE0A50A023}" srcOrd="10" destOrd="0" presId="urn:microsoft.com/office/officeart/2005/8/layout/hierarchy6"/>
    <dgm:cxn modelId="{ED65B845-811D-4249-A3AD-F446AC0A3731}" type="presParOf" srcId="{57B2F33D-F059-4A1B-AD8E-2690BB657DEE}" destId="{99E1ABF5-22B8-4250-9C76-47B41773673E}" srcOrd="11" destOrd="0" presId="urn:microsoft.com/office/officeart/2005/8/layout/hierarchy6"/>
    <dgm:cxn modelId="{FDA235CE-738C-40DF-989B-FCFAC8611696}" type="presParOf" srcId="{99E1ABF5-22B8-4250-9C76-47B41773673E}" destId="{03F65B6B-6544-410A-8C5B-4EB101A79872}" srcOrd="0" destOrd="0" presId="urn:microsoft.com/office/officeart/2005/8/layout/hierarchy6"/>
    <dgm:cxn modelId="{4D7B5886-5A58-4BE8-B8C6-77DE1DA3513E}" type="presParOf" srcId="{99E1ABF5-22B8-4250-9C76-47B41773673E}" destId="{C1CB45F3-3228-4119-A0AF-02C4A50D6444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31AF8B68-B15A-4E4B-BDF6-198E0CF56D5A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Pronoun – replaces a 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/>
        </a:p>
      </dgm:t>
    </dgm:pt>
    <dgm:pt modelId="{85EE4840-300B-4B97-B363-40E66B39E6F8}">
      <dgm:prSet phldrT="[Text]"/>
      <dgm:spPr/>
      <dgm:t>
        <a:bodyPr/>
        <a:lstStyle/>
        <a:p>
          <a:r>
            <a:rPr lang="en-GB" dirty="0"/>
            <a:t>Personal pronoun - I, you, he, she, it, we, they, me, you, him, her, it, us, them</a:t>
          </a:r>
        </a:p>
      </dgm:t>
    </dgm:pt>
    <dgm:pt modelId="{85E1F56E-4DC8-493F-A921-F526B5152DAA}" type="parTrans" cxnId="{5CA2547D-9639-49FE-8F44-D8452EA3AD75}">
      <dgm:prSet/>
      <dgm:spPr/>
      <dgm:t>
        <a:bodyPr/>
        <a:lstStyle/>
        <a:p>
          <a:endParaRPr lang="en-GB"/>
        </a:p>
      </dgm:t>
    </dgm:pt>
    <dgm:pt modelId="{04CD3C23-E361-4B20-AA42-6A5012901A7F}" type="sibTrans" cxnId="{5CA2547D-9639-49FE-8F44-D8452EA3AD75}">
      <dgm:prSet/>
      <dgm:spPr/>
      <dgm:t>
        <a:bodyPr/>
        <a:lstStyle/>
        <a:p>
          <a:endParaRPr lang="en-GB"/>
        </a:p>
      </dgm:t>
    </dgm:pt>
    <dgm:pt modelId="{1D7AC1C0-1C1C-4459-BFD6-A1FB7F1EAA42}">
      <dgm:prSet phldrT="[Text]"/>
      <dgm:spPr/>
      <dgm:t>
        <a:bodyPr/>
        <a:lstStyle/>
        <a:p>
          <a:r>
            <a:rPr lang="en-GB" dirty="0"/>
            <a:t>Indefinite pronouns - </a:t>
          </a:r>
          <a:r>
            <a:rPr lang="en-GB" b="0" i="0" dirty="0"/>
            <a:t>anyone, everyone, someone, no one, nobody, each, few, many, all, some, etc.</a:t>
          </a:r>
          <a:endParaRPr lang="en-GB" dirty="0"/>
        </a:p>
      </dgm:t>
    </dgm:pt>
    <dgm:pt modelId="{FFA1CD61-3162-436D-B215-ECC24F876E31}" type="parTrans" cxnId="{15CFB0D4-46A6-416B-AD8D-9A2C9B7DD2AD}">
      <dgm:prSet/>
      <dgm:spPr/>
      <dgm:t>
        <a:bodyPr/>
        <a:lstStyle/>
        <a:p>
          <a:endParaRPr lang="en-GB"/>
        </a:p>
      </dgm:t>
    </dgm:pt>
    <dgm:pt modelId="{D1047FB1-8668-4C2C-AA6B-D9AD6F7F1336}" type="sibTrans" cxnId="{15CFB0D4-46A6-416B-AD8D-9A2C9B7DD2AD}">
      <dgm:prSet/>
      <dgm:spPr/>
      <dgm:t>
        <a:bodyPr/>
        <a:lstStyle/>
        <a:p>
          <a:endParaRPr lang="en-GB"/>
        </a:p>
      </dgm:t>
    </dgm:pt>
    <dgm:pt modelId="{616A1B99-E2B1-4AA3-B1C6-1B6AA2918903}">
      <dgm:prSet phldrT="[Text]"/>
      <dgm:spPr/>
      <dgm:t>
        <a:bodyPr/>
        <a:lstStyle/>
        <a:p>
          <a:r>
            <a:rPr lang="en-GB" dirty="0"/>
            <a:t>Demonstrative pronouns - </a:t>
          </a:r>
          <a:r>
            <a:rPr lang="en-GB" b="0" i="0" dirty="0"/>
            <a:t>this, that, these, those</a:t>
          </a:r>
          <a:endParaRPr lang="en-GB" dirty="0"/>
        </a:p>
      </dgm:t>
    </dgm:pt>
    <dgm:pt modelId="{959F2384-4E1E-4B53-9191-E26EEE0F7AC2}" type="parTrans" cxnId="{518E5739-F3CC-4183-907C-EC7BE237E6B9}">
      <dgm:prSet/>
      <dgm:spPr/>
      <dgm:t>
        <a:bodyPr/>
        <a:lstStyle/>
        <a:p>
          <a:endParaRPr lang="en-GB"/>
        </a:p>
      </dgm:t>
    </dgm:pt>
    <dgm:pt modelId="{DD660532-6435-4318-9F06-8CF5A61B2DF7}" type="sibTrans" cxnId="{518E5739-F3CC-4183-907C-EC7BE237E6B9}">
      <dgm:prSet/>
      <dgm:spPr/>
      <dgm:t>
        <a:bodyPr/>
        <a:lstStyle/>
        <a:p>
          <a:endParaRPr lang="en-GB"/>
        </a:p>
      </dgm:t>
    </dgm:pt>
    <dgm:pt modelId="{673BD8DE-1AE9-44BF-86B9-218DD097D45F}">
      <dgm:prSet phldrT="[Text]"/>
      <dgm:spPr/>
      <dgm:t>
        <a:bodyPr/>
        <a:lstStyle/>
        <a:p>
          <a:r>
            <a:rPr lang="en-GB" dirty="0"/>
            <a:t>Possessive pronoun </a:t>
          </a:r>
          <a:r>
            <a:rPr lang="en-GB"/>
            <a:t>- </a:t>
          </a:r>
          <a:r>
            <a:rPr lang="en-GB" b="0" i="0"/>
            <a:t>mine, yours, his, hers, ours, theirs</a:t>
          </a:r>
          <a:endParaRPr lang="en-GB" dirty="0"/>
        </a:p>
      </dgm:t>
    </dgm:pt>
    <dgm:pt modelId="{7E83ACDE-B37E-4924-9316-5E1299C463D4}" type="parTrans" cxnId="{34881C93-A5CF-498A-99AC-09824F6B43A0}">
      <dgm:prSet/>
      <dgm:spPr/>
      <dgm:t>
        <a:bodyPr/>
        <a:lstStyle/>
        <a:p>
          <a:endParaRPr lang="en-GB"/>
        </a:p>
      </dgm:t>
    </dgm:pt>
    <dgm:pt modelId="{AF7DF923-97E9-4155-B95F-A27DF817F197}" type="sibTrans" cxnId="{34881C93-A5CF-498A-99AC-09824F6B43A0}">
      <dgm:prSet/>
      <dgm:spPr/>
      <dgm:t>
        <a:bodyPr/>
        <a:lstStyle/>
        <a:p>
          <a:endParaRPr lang="en-GB"/>
        </a:p>
      </dgm:t>
    </dgm:pt>
    <dgm:pt modelId="{92A12367-9228-4B0C-916C-7276BBAD6A9F}">
      <dgm:prSet phldrT="[Text]"/>
      <dgm:spPr/>
      <dgm:t>
        <a:bodyPr/>
        <a:lstStyle/>
        <a:p>
          <a:r>
            <a:rPr lang="en-GB" dirty="0"/>
            <a:t>Reflexive pronouns  -</a:t>
          </a:r>
          <a:r>
            <a:rPr lang="en-GB" b="0" i="0" dirty="0"/>
            <a:t>myself, yourself, himself, herself, itself, ourselves, yourselves, themselves</a:t>
          </a:r>
          <a:endParaRPr lang="en-GB" dirty="0"/>
        </a:p>
      </dgm:t>
    </dgm:pt>
    <dgm:pt modelId="{10AB1CA6-EAA9-4A3B-B348-45279AA45145}" type="parTrans" cxnId="{D21C611C-9788-4330-A0B1-5F54789F549F}">
      <dgm:prSet/>
      <dgm:spPr/>
      <dgm:t>
        <a:bodyPr/>
        <a:lstStyle/>
        <a:p>
          <a:endParaRPr lang="en-GB"/>
        </a:p>
      </dgm:t>
    </dgm:pt>
    <dgm:pt modelId="{D96B4BCF-3298-410E-98A4-7F2E932C7EDF}" type="sibTrans" cxnId="{D21C611C-9788-4330-A0B1-5F54789F549F}">
      <dgm:prSet/>
      <dgm:spPr/>
      <dgm:t>
        <a:bodyPr/>
        <a:lstStyle/>
        <a:p>
          <a:endParaRPr lang="en-GB"/>
        </a:p>
      </dgm:t>
    </dgm:pt>
    <dgm:pt modelId="{83F62177-DE95-4793-BD9D-974101F3D8C1}">
      <dgm:prSet phldrT="[Text]"/>
      <dgm:spPr/>
      <dgm:t>
        <a:bodyPr/>
        <a:lstStyle/>
        <a:p>
          <a:r>
            <a:rPr lang="en-GB" dirty="0"/>
            <a:t>Relative pronouns - </a:t>
          </a:r>
          <a:r>
            <a:rPr lang="en-GB" b="0" i="0" dirty="0"/>
            <a:t>who, whom, whose, which, that</a:t>
          </a:r>
          <a:endParaRPr lang="en-GB" dirty="0"/>
        </a:p>
      </dgm:t>
    </dgm:pt>
    <dgm:pt modelId="{0E82B521-7A54-427C-AD20-C59ED83D613D}" type="parTrans" cxnId="{BA8747FE-5199-4594-ACA8-D1BC8E58F955}">
      <dgm:prSet/>
      <dgm:spPr/>
      <dgm:t>
        <a:bodyPr/>
        <a:lstStyle/>
        <a:p>
          <a:endParaRPr lang="en-GB"/>
        </a:p>
      </dgm:t>
    </dgm:pt>
    <dgm:pt modelId="{7BE551AE-BEAF-480F-8927-15B88A871136}" type="sibTrans" cxnId="{BA8747FE-5199-4594-ACA8-D1BC8E58F955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17035D4E-EFCB-45E8-91D1-C379C80648E2}" type="pres">
      <dgm:prSet presAssocID="{31AF8B68-B15A-4E4B-BDF6-198E0CF56D5A}" presName="Name14" presStyleCnt="0"/>
      <dgm:spPr/>
    </dgm:pt>
    <dgm:pt modelId="{6806C7A0-C3B8-408D-8969-7D47A9D10709}" type="pres">
      <dgm:prSet presAssocID="{31AF8B68-B15A-4E4B-BDF6-198E0CF56D5A}" presName="level1Shape" presStyleLbl="node0" presStyleIdx="0" presStyleCnt="1">
        <dgm:presLayoutVars>
          <dgm:chPref val="3"/>
        </dgm:presLayoutVars>
      </dgm:prSet>
      <dgm:spPr/>
    </dgm:pt>
    <dgm:pt modelId="{57B2F33D-F059-4A1B-AD8E-2690BB657DEE}" type="pres">
      <dgm:prSet presAssocID="{31AF8B68-B15A-4E4B-BDF6-198E0CF56D5A}" presName="hierChild2" presStyleCnt="0"/>
      <dgm:spPr/>
    </dgm:pt>
    <dgm:pt modelId="{BA92CD4C-CD49-4DA8-95BC-259EFFF4E9F6}" type="pres">
      <dgm:prSet presAssocID="{85E1F56E-4DC8-493F-A921-F526B5152DAA}" presName="Name19" presStyleLbl="parChTrans1D2" presStyleIdx="0" presStyleCnt="6"/>
      <dgm:spPr/>
    </dgm:pt>
    <dgm:pt modelId="{EDB26BF5-AA40-4293-949B-11E34AA1A26D}" type="pres">
      <dgm:prSet presAssocID="{85EE4840-300B-4B97-B363-40E66B39E6F8}" presName="Name21" presStyleCnt="0"/>
      <dgm:spPr/>
    </dgm:pt>
    <dgm:pt modelId="{25BCB292-E029-4F0A-B53F-27AD2F195B11}" type="pres">
      <dgm:prSet presAssocID="{85EE4840-300B-4B97-B363-40E66B39E6F8}" presName="level2Shape" presStyleLbl="node2" presStyleIdx="0" presStyleCnt="6" custScaleY="245887"/>
      <dgm:spPr/>
    </dgm:pt>
    <dgm:pt modelId="{3C77605D-1091-4034-B354-21BC9058F0D0}" type="pres">
      <dgm:prSet presAssocID="{85EE4840-300B-4B97-B363-40E66B39E6F8}" presName="hierChild3" presStyleCnt="0"/>
      <dgm:spPr/>
    </dgm:pt>
    <dgm:pt modelId="{7E902AF9-9AEA-4CF3-A59C-72FB5139F38F}" type="pres">
      <dgm:prSet presAssocID="{7E83ACDE-B37E-4924-9316-5E1299C463D4}" presName="Name19" presStyleLbl="parChTrans1D2" presStyleIdx="1" presStyleCnt="6"/>
      <dgm:spPr/>
    </dgm:pt>
    <dgm:pt modelId="{ED2E8D7E-51D4-44BB-A267-A118328BE8A7}" type="pres">
      <dgm:prSet presAssocID="{673BD8DE-1AE9-44BF-86B9-218DD097D45F}" presName="Name21" presStyleCnt="0"/>
      <dgm:spPr/>
    </dgm:pt>
    <dgm:pt modelId="{E3B5BF9E-1AD3-4D04-B2B7-14C0FC93090E}" type="pres">
      <dgm:prSet presAssocID="{673BD8DE-1AE9-44BF-86B9-218DD097D45F}" presName="level2Shape" presStyleLbl="node2" presStyleIdx="1" presStyleCnt="6" custScaleY="245887"/>
      <dgm:spPr/>
    </dgm:pt>
    <dgm:pt modelId="{F3928723-A018-45A5-9EB8-1E10670045BE}" type="pres">
      <dgm:prSet presAssocID="{673BD8DE-1AE9-44BF-86B9-218DD097D45F}" presName="hierChild3" presStyleCnt="0"/>
      <dgm:spPr/>
    </dgm:pt>
    <dgm:pt modelId="{B7F73BA2-CD5E-4E48-BBB0-7C2FD401D386}" type="pres">
      <dgm:prSet presAssocID="{959F2384-4E1E-4B53-9191-E26EEE0F7AC2}" presName="Name19" presStyleLbl="parChTrans1D2" presStyleIdx="2" presStyleCnt="6"/>
      <dgm:spPr/>
    </dgm:pt>
    <dgm:pt modelId="{4AE89FC8-7818-4A65-B0AA-2D47095FD28A}" type="pres">
      <dgm:prSet presAssocID="{616A1B99-E2B1-4AA3-B1C6-1B6AA2918903}" presName="Name21" presStyleCnt="0"/>
      <dgm:spPr/>
    </dgm:pt>
    <dgm:pt modelId="{CE02ADBE-FF1E-47C5-AF95-D4F31BB3FFF6}" type="pres">
      <dgm:prSet presAssocID="{616A1B99-E2B1-4AA3-B1C6-1B6AA2918903}" presName="level2Shape" presStyleLbl="node2" presStyleIdx="2" presStyleCnt="6" custScaleY="245887"/>
      <dgm:spPr/>
    </dgm:pt>
    <dgm:pt modelId="{36B37CAA-C697-4C9E-9551-39F1DB24445B}" type="pres">
      <dgm:prSet presAssocID="{616A1B99-E2B1-4AA3-B1C6-1B6AA2918903}" presName="hierChild3" presStyleCnt="0"/>
      <dgm:spPr/>
    </dgm:pt>
    <dgm:pt modelId="{0A536300-1155-466B-A7D1-77A866128735}" type="pres">
      <dgm:prSet presAssocID="{FFA1CD61-3162-436D-B215-ECC24F876E31}" presName="Name19" presStyleLbl="parChTrans1D2" presStyleIdx="3" presStyleCnt="6"/>
      <dgm:spPr/>
    </dgm:pt>
    <dgm:pt modelId="{5CA51E13-4345-42E8-8DBB-E19EFB00985F}" type="pres">
      <dgm:prSet presAssocID="{1D7AC1C0-1C1C-4459-BFD6-A1FB7F1EAA42}" presName="Name21" presStyleCnt="0"/>
      <dgm:spPr/>
    </dgm:pt>
    <dgm:pt modelId="{F6D55AC2-FE2C-4321-BBC5-96811ABF112F}" type="pres">
      <dgm:prSet presAssocID="{1D7AC1C0-1C1C-4459-BFD6-A1FB7F1EAA42}" presName="level2Shape" presStyleLbl="node2" presStyleIdx="3" presStyleCnt="6" custScaleY="245887"/>
      <dgm:spPr/>
    </dgm:pt>
    <dgm:pt modelId="{A3F2AA0D-791D-476B-8733-62FFAC03E0F1}" type="pres">
      <dgm:prSet presAssocID="{1D7AC1C0-1C1C-4459-BFD6-A1FB7F1EAA42}" presName="hierChild3" presStyleCnt="0"/>
      <dgm:spPr/>
    </dgm:pt>
    <dgm:pt modelId="{9F646173-1F2D-4775-8139-D16AA474BC8D}" type="pres">
      <dgm:prSet presAssocID="{0E82B521-7A54-427C-AD20-C59ED83D613D}" presName="Name19" presStyleLbl="parChTrans1D2" presStyleIdx="4" presStyleCnt="6"/>
      <dgm:spPr/>
    </dgm:pt>
    <dgm:pt modelId="{8F0E72C0-B3CC-4BE4-BEC5-BC0D22447179}" type="pres">
      <dgm:prSet presAssocID="{83F62177-DE95-4793-BD9D-974101F3D8C1}" presName="Name21" presStyleCnt="0"/>
      <dgm:spPr/>
    </dgm:pt>
    <dgm:pt modelId="{87CBA7FA-CD98-4DC3-B3E2-8772DF15656A}" type="pres">
      <dgm:prSet presAssocID="{83F62177-DE95-4793-BD9D-974101F3D8C1}" presName="level2Shape" presStyleLbl="node2" presStyleIdx="4" presStyleCnt="6" custScaleY="245887"/>
      <dgm:spPr/>
    </dgm:pt>
    <dgm:pt modelId="{2D54460C-9AD4-4A65-BE55-024E77F07AB2}" type="pres">
      <dgm:prSet presAssocID="{83F62177-DE95-4793-BD9D-974101F3D8C1}" presName="hierChild3" presStyleCnt="0"/>
      <dgm:spPr/>
    </dgm:pt>
    <dgm:pt modelId="{541852C4-1413-4427-9206-83AE0A50A023}" type="pres">
      <dgm:prSet presAssocID="{10AB1CA6-EAA9-4A3B-B348-45279AA45145}" presName="Name19" presStyleLbl="parChTrans1D2" presStyleIdx="5" presStyleCnt="6"/>
      <dgm:spPr/>
    </dgm:pt>
    <dgm:pt modelId="{99E1ABF5-22B8-4250-9C76-47B41773673E}" type="pres">
      <dgm:prSet presAssocID="{92A12367-9228-4B0C-916C-7276BBAD6A9F}" presName="Name21" presStyleCnt="0"/>
      <dgm:spPr/>
    </dgm:pt>
    <dgm:pt modelId="{03F65B6B-6544-410A-8C5B-4EB101A79872}" type="pres">
      <dgm:prSet presAssocID="{92A12367-9228-4B0C-916C-7276BBAD6A9F}" presName="level2Shape" presStyleLbl="node2" presStyleIdx="5" presStyleCnt="6" custScaleY="245887"/>
      <dgm:spPr/>
    </dgm:pt>
    <dgm:pt modelId="{C1CB45F3-3228-4119-A0AF-02C4A50D6444}" type="pres">
      <dgm:prSet presAssocID="{92A12367-9228-4B0C-916C-7276BBAD6A9F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B00D88DA-D829-422F-A217-5740EE5A402F}" destId="{31AF8B68-B15A-4E4B-BDF6-198E0CF56D5A}" srcOrd="0" destOrd="0" parTransId="{04975909-97A7-44ED-879F-6F6B103B99A4}" sibTransId="{5B3D1B14-A2D1-4FCB-8424-4FAF63AEE310}"/>
    <dgm:cxn modelId="{D1893C12-6008-4EAD-8679-18003F9A2FB1}" type="presOf" srcId="{10AB1CA6-EAA9-4A3B-B348-45279AA45145}" destId="{541852C4-1413-4427-9206-83AE0A50A023}" srcOrd="0" destOrd="0" presId="urn:microsoft.com/office/officeart/2005/8/layout/hierarchy6"/>
    <dgm:cxn modelId="{A35C6516-DD41-438E-85D6-DDB21C857A95}" type="presOf" srcId="{83F62177-DE95-4793-BD9D-974101F3D8C1}" destId="{87CBA7FA-CD98-4DC3-B3E2-8772DF15656A}" srcOrd="0" destOrd="0" presId="urn:microsoft.com/office/officeart/2005/8/layout/hierarchy6"/>
    <dgm:cxn modelId="{D21C611C-9788-4330-A0B1-5F54789F549F}" srcId="{31AF8B68-B15A-4E4B-BDF6-198E0CF56D5A}" destId="{92A12367-9228-4B0C-916C-7276BBAD6A9F}" srcOrd="5" destOrd="0" parTransId="{10AB1CA6-EAA9-4A3B-B348-45279AA45145}" sibTransId="{D96B4BCF-3298-410E-98A4-7F2E932C7EDF}"/>
    <dgm:cxn modelId="{6D17EC24-5473-48E4-9389-F40D9E8997E7}" type="presOf" srcId="{85E1F56E-4DC8-493F-A921-F526B5152DAA}" destId="{BA92CD4C-CD49-4DA8-95BC-259EFFF4E9F6}" srcOrd="0" destOrd="0" presId="urn:microsoft.com/office/officeart/2005/8/layout/hierarchy6"/>
    <dgm:cxn modelId="{77D0922E-0498-428C-9474-057D5A2E28A3}" type="presOf" srcId="{616A1B99-E2B1-4AA3-B1C6-1B6AA2918903}" destId="{CE02ADBE-FF1E-47C5-AF95-D4F31BB3FFF6}" srcOrd="0" destOrd="0" presId="urn:microsoft.com/office/officeart/2005/8/layout/hierarchy6"/>
    <dgm:cxn modelId="{4586C931-B32A-44D9-B296-4DEA62277E9A}" type="presOf" srcId="{7E83ACDE-B37E-4924-9316-5E1299C463D4}" destId="{7E902AF9-9AEA-4CF3-A59C-72FB5139F38F}" srcOrd="0" destOrd="0" presId="urn:microsoft.com/office/officeart/2005/8/layout/hierarchy6"/>
    <dgm:cxn modelId="{518E5739-F3CC-4183-907C-EC7BE237E6B9}" srcId="{31AF8B68-B15A-4E4B-BDF6-198E0CF56D5A}" destId="{616A1B99-E2B1-4AA3-B1C6-1B6AA2918903}" srcOrd="2" destOrd="0" parTransId="{959F2384-4E1E-4B53-9191-E26EEE0F7AC2}" sibTransId="{DD660532-6435-4318-9F06-8CF5A61B2DF7}"/>
    <dgm:cxn modelId="{DEAD9239-15CA-4000-8E0A-D887B2214B9B}" type="presOf" srcId="{92A12367-9228-4B0C-916C-7276BBAD6A9F}" destId="{03F65B6B-6544-410A-8C5B-4EB101A79872}" srcOrd="0" destOrd="0" presId="urn:microsoft.com/office/officeart/2005/8/layout/hierarchy6"/>
    <dgm:cxn modelId="{7EC40163-8C7B-4CD7-B172-D234F1D57825}" type="presOf" srcId="{1D7AC1C0-1C1C-4459-BFD6-A1FB7F1EAA42}" destId="{F6D55AC2-FE2C-4321-BBC5-96811ABF112F}" srcOrd="0" destOrd="0" presId="urn:microsoft.com/office/officeart/2005/8/layout/hierarchy6"/>
    <dgm:cxn modelId="{ED60D349-89C1-4A9F-B569-AA1EA32FD371}" type="presOf" srcId="{959F2384-4E1E-4B53-9191-E26EEE0F7AC2}" destId="{B7F73BA2-CD5E-4E48-BBB0-7C2FD401D386}" srcOrd="0" destOrd="0" presId="urn:microsoft.com/office/officeart/2005/8/layout/hierarchy6"/>
    <dgm:cxn modelId="{5CA2547D-9639-49FE-8F44-D8452EA3AD75}" srcId="{31AF8B68-B15A-4E4B-BDF6-198E0CF56D5A}" destId="{85EE4840-300B-4B97-B363-40E66B39E6F8}" srcOrd="0" destOrd="0" parTransId="{85E1F56E-4DC8-493F-A921-F526B5152DAA}" sibTransId="{04CD3C23-E361-4B20-AA42-6A5012901A7F}"/>
    <dgm:cxn modelId="{1AE38E7E-87AF-40B4-A58E-A7F4ED33363A}" type="presOf" srcId="{85EE4840-300B-4B97-B363-40E66B39E6F8}" destId="{25BCB292-E029-4F0A-B53F-27AD2F195B11}" srcOrd="0" destOrd="0" presId="urn:microsoft.com/office/officeart/2005/8/layout/hierarchy6"/>
    <dgm:cxn modelId="{34881C93-A5CF-498A-99AC-09824F6B43A0}" srcId="{31AF8B68-B15A-4E4B-BDF6-198E0CF56D5A}" destId="{673BD8DE-1AE9-44BF-86B9-218DD097D45F}" srcOrd="1" destOrd="0" parTransId="{7E83ACDE-B37E-4924-9316-5E1299C463D4}" sibTransId="{AF7DF923-97E9-4155-B95F-A27DF817F197}"/>
    <dgm:cxn modelId="{34C2B294-1368-4B9F-985B-B73B3D1F8A7C}" type="presOf" srcId="{FFA1CD61-3162-436D-B215-ECC24F876E31}" destId="{0A536300-1155-466B-A7D1-77A866128735}" srcOrd="0" destOrd="0" presId="urn:microsoft.com/office/officeart/2005/8/layout/hierarchy6"/>
    <dgm:cxn modelId="{A2F74BA1-BA57-459A-BF53-687AF057A02C}" type="presOf" srcId="{0E82B521-7A54-427C-AD20-C59ED83D613D}" destId="{9F646173-1F2D-4775-8139-D16AA474BC8D}" srcOrd="0" destOrd="0" presId="urn:microsoft.com/office/officeart/2005/8/layout/hierarchy6"/>
    <dgm:cxn modelId="{5047D2A8-7FB3-4092-BD2E-5DD97E5088D7}" type="presOf" srcId="{673BD8DE-1AE9-44BF-86B9-218DD097D45F}" destId="{E3B5BF9E-1AD3-4D04-B2B7-14C0FC93090E}" srcOrd="0" destOrd="0" presId="urn:microsoft.com/office/officeart/2005/8/layout/hierarchy6"/>
    <dgm:cxn modelId="{1E8593AB-501E-454F-8D85-EF5BF44C930E}" type="presOf" srcId="{31AF8B68-B15A-4E4B-BDF6-198E0CF56D5A}" destId="{6806C7A0-C3B8-408D-8969-7D47A9D10709}" srcOrd="0" destOrd="0" presId="urn:microsoft.com/office/officeart/2005/8/layout/hierarchy6"/>
    <dgm:cxn modelId="{15CFB0D4-46A6-416B-AD8D-9A2C9B7DD2AD}" srcId="{31AF8B68-B15A-4E4B-BDF6-198E0CF56D5A}" destId="{1D7AC1C0-1C1C-4459-BFD6-A1FB7F1EAA42}" srcOrd="3" destOrd="0" parTransId="{FFA1CD61-3162-436D-B215-ECC24F876E31}" sibTransId="{D1047FB1-8668-4C2C-AA6B-D9AD6F7F1336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BA8747FE-5199-4594-ACA8-D1BC8E58F955}" srcId="{31AF8B68-B15A-4E4B-BDF6-198E0CF56D5A}" destId="{83F62177-DE95-4793-BD9D-974101F3D8C1}" srcOrd="4" destOrd="0" parTransId="{0E82B521-7A54-427C-AD20-C59ED83D613D}" sibTransId="{7BE551AE-BEAF-480F-8927-15B88A871136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21FD0997-35B9-49C1-9C0E-E81C50A56513}" type="presParOf" srcId="{9946BB4B-0D0D-4192-B468-E6FAAB5AE8F3}" destId="{17035D4E-EFCB-45E8-91D1-C379C80648E2}" srcOrd="0" destOrd="0" presId="urn:microsoft.com/office/officeart/2005/8/layout/hierarchy6"/>
    <dgm:cxn modelId="{26982494-DB39-4846-8F70-EB62E24C2AB4}" type="presParOf" srcId="{17035D4E-EFCB-45E8-91D1-C379C80648E2}" destId="{6806C7A0-C3B8-408D-8969-7D47A9D10709}" srcOrd="0" destOrd="0" presId="urn:microsoft.com/office/officeart/2005/8/layout/hierarchy6"/>
    <dgm:cxn modelId="{96A68FBD-4685-4FCF-837C-FE37CFB1AB03}" type="presParOf" srcId="{17035D4E-EFCB-45E8-91D1-C379C80648E2}" destId="{57B2F33D-F059-4A1B-AD8E-2690BB657DEE}" srcOrd="1" destOrd="0" presId="urn:microsoft.com/office/officeart/2005/8/layout/hierarchy6"/>
    <dgm:cxn modelId="{85F74033-2B0F-4A66-AC96-8CCB4B9DDFD8}" type="presParOf" srcId="{57B2F33D-F059-4A1B-AD8E-2690BB657DEE}" destId="{BA92CD4C-CD49-4DA8-95BC-259EFFF4E9F6}" srcOrd="0" destOrd="0" presId="urn:microsoft.com/office/officeart/2005/8/layout/hierarchy6"/>
    <dgm:cxn modelId="{FA8FC9A9-3BE7-4BE5-ADF3-6901B78AFF8E}" type="presParOf" srcId="{57B2F33D-F059-4A1B-AD8E-2690BB657DEE}" destId="{EDB26BF5-AA40-4293-949B-11E34AA1A26D}" srcOrd="1" destOrd="0" presId="urn:microsoft.com/office/officeart/2005/8/layout/hierarchy6"/>
    <dgm:cxn modelId="{D57B3BA3-BD06-41BF-85F0-E65F2535AA1F}" type="presParOf" srcId="{EDB26BF5-AA40-4293-949B-11E34AA1A26D}" destId="{25BCB292-E029-4F0A-B53F-27AD2F195B11}" srcOrd="0" destOrd="0" presId="urn:microsoft.com/office/officeart/2005/8/layout/hierarchy6"/>
    <dgm:cxn modelId="{86A9FEA3-CFDD-48FF-AF36-E921DB83A72B}" type="presParOf" srcId="{EDB26BF5-AA40-4293-949B-11E34AA1A26D}" destId="{3C77605D-1091-4034-B354-21BC9058F0D0}" srcOrd="1" destOrd="0" presId="urn:microsoft.com/office/officeart/2005/8/layout/hierarchy6"/>
    <dgm:cxn modelId="{554D00BD-B892-4BB0-B447-FB74A1CB2A6C}" type="presParOf" srcId="{57B2F33D-F059-4A1B-AD8E-2690BB657DEE}" destId="{7E902AF9-9AEA-4CF3-A59C-72FB5139F38F}" srcOrd="2" destOrd="0" presId="urn:microsoft.com/office/officeart/2005/8/layout/hierarchy6"/>
    <dgm:cxn modelId="{F3542A6D-2B0F-4F23-AB4B-592C10F6F9B4}" type="presParOf" srcId="{57B2F33D-F059-4A1B-AD8E-2690BB657DEE}" destId="{ED2E8D7E-51D4-44BB-A267-A118328BE8A7}" srcOrd="3" destOrd="0" presId="urn:microsoft.com/office/officeart/2005/8/layout/hierarchy6"/>
    <dgm:cxn modelId="{31520D5F-88BC-4C78-960E-75516410307D}" type="presParOf" srcId="{ED2E8D7E-51D4-44BB-A267-A118328BE8A7}" destId="{E3B5BF9E-1AD3-4D04-B2B7-14C0FC93090E}" srcOrd="0" destOrd="0" presId="urn:microsoft.com/office/officeart/2005/8/layout/hierarchy6"/>
    <dgm:cxn modelId="{62639514-6BE9-4D9A-93AD-409AE4F10C09}" type="presParOf" srcId="{ED2E8D7E-51D4-44BB-A267-A118328BE8A7}" destId="{F3928723-A018-45A5-9EB8-1E10670045BE}" srcOrd="1" destOrd="0" presId="urn:microsoft.com/office/officeart/2005/8/layout/hierarchy6"/>
    <dgm:cxn modelId="{B3058602-F9E3-4F69-85C7-531F0BA90515}" type="presParOf" srcId="{57B2F33D-F059-4A1B-AD8E-2690BB657DEE}" destId="{B7F73BA2-CD5E-4E48-BBB0-7C2FD401D386}" srcOrd="4" destOrd="0" presId="urn:microsoft.com/office/officeart/2005/8/layout/hierarchy6"/>
    <dgm:cxn modelId="{AEE9D169-8BC5-4D3C-90E5-6F69E1F2E392}" type="presParOf" srcId="{57B2F33D-F059-4A1B-AD8E-2690BB657DEE}" destId="{4AE89FC8-7818-4A65-B0AA-2D47095FD28A}" srcOrd="5" destOrd="0" presId="urn:microsoft.com/office/officeart/2005/8/layout/hierarchy6"/>
    <dgm:cxn modelId="{4FEE7838-7774-4351-B453-060B2D5F9C38}" type="presParOf" srcId="{4AE89FC8-7818-4A65-B0AA-2D47095FD28A}" destId="{CE02ADBE-FF1E-47C5-AF95-D4F31BB3FFF6}" srcOrd="0" destOrd="0" presId="urn:microsoft.com/office/officeart/2005/8/layout/hierarchy6"/>
    <dgm:cxn modelId="{8D3A5217-C968-4E05-B9E4-BA6B6096D203}" type="presParOf" srcId="{4AE89FC8-7818-4A65-B0AA-2D47095FD28A}" destId="{36B37CAA-C697-4C9E-9551-39F1DB24445B}" srcOrd="1" destOrd="0" presId="urn:microsoft.com/office/officeart/2005/8/layout/hierarchy6"/>
    <dgm:cxn modelId="{90BFB02D-D39B-4933-8C71-8DEDC0B181FD}" type="presParOf" srcId="{57B2F33D-F059-4A1B-AD8E-2690BB657DEE}" destId="{0A536300-1155-466B-A7D1-77A866128735}" srcOrd="6" destOrd="0" presId="urn:microsoft.com/office/officeart/2005/8/layout/hierarchy6"/>
    <dgm:cxn modelId="{E2FCF3E5-B400-4B19-9602-36B457AB57AB}" type="presParOf" srcId="{57B2F33D-F059-4A1B-AD8E-2690BB657DEE}" destId="{5CA51E13-4345-42E8-8DBB-E19EFB00985F}" srcOrd="7" destOrd="0" presId="urn:microsoft.com/office/officeart/2005/8/layout/hierarchy6"/>
    <dgm:cxn modelId="{B88DED60-A0AD-4359-8AA5-A5A7C6F8B932}" type="presParOf" srcId="{5CA51E13-4345-42E8-8DBB-E19EFB00985F}" destId="{F6D55AC2-FE2C-4321-BBC5-96811ABF112F}" srcOrd="0" destOrd="0" presId="urn:microsoft.com/office/officeart/2005/8/layout/hierarchy6"/>
    <dgm:cxn modelId="{63629BD4-61F3-4494-913D-0F304B3667F6}" type="presParOf" srcId="{5CA51E13-4345-42E8-8DBB-E19EFB00985F}" destId="{A3F2AA0D-791D-476B-8733-62FFAC03E0F1}" srcOrd="1" destOrd="0" presId="urn:microsoft.com/office/officeart/2005/8/layout/hierarchy6"/>
    <dgm:cxn modelId="{A1BAE3D8-E4C2-40BB-A4F0-22232F83BDEB}" type="presParOf" srcId="{57B2F33D-F059-4A1B-AD8E-2690BB657DEE}" destId="{9F646173-1F2D-4775-8139-D16AA474BC8D}" srcOrd="8" destOrd="0" presId="urn:microsoft.com/office/officeart/2005/8/layout/hierarchy6"/>
    <dgm:cxn modelId="{21B13C61-91DB-4C3E-91E4-75737B90E01B}" type="presParOf" srcId="{57B2F33D-F059-4A1B-AD8E-2690BB657DEE}" destId="{8F0E72C0-B3CC-4BE4-BEC5-BC0D22447179}" srcOrd="9" destOrd="0" presId="urn:microsoft.com/office/officeart/2005/8/layout/hierarchy6"/>
    <dgm:cxn modelId="{E54ECA59-A729-418C-B8D4-4F6827F804B3}" type="presParOf" srcId="{8F0E72C0-B3CC-4BE4-BEC5-BC0D22447179}" destId="{87CBA7FA-CD98-4DC3-B3E2-8772DF15656A}" srcOrd="0" destOrd="0" presId="urn:microsoft.com/office/officeart/2005/8/layout/hierarchy6"/>
    <dgm:cxn modelId="{4F238E8D-689C-485A-B092-9A98CD504F81}" type="presParOf" srcId="{8F0E72C0-B3CC-4BE4-BEC5-BC0D22447179}" destId="{2D54460C-9AD4-4A65-BE55-024E77F07AB2}" srcOrd="1" destOrd="0" presId="urn:microsoft.com/office/officeart/2005/8/layout/hierarchy6"/>
    <dgm:cxn modelId="{A09E1B80-01F6-42E1-B106-F92727DFC641}" type="presParOf" srcId="{57B2F33D-F059-4A1B-AD8E-2690BB657DEE}" destId="{541852C4-1413-4427-9206-83AE0A50A023}" srcOrd="10" destOrd="0" presId="urn:microsoft.com/office/officeart/2005/8/layout/hierarchy6"/>
    <dgm:cxn modelId="{ED65B845-811D-4249-A3AD-F446AC0A3731}" type="presParOf" srcId="{57B2F33D-F059-4A1B-AD8E-2690BB657DEE}" destId="{99E1ABF5-22B8-4250-9C76-47B41773673E}" srcOrd="11" destOrd="0" presId="urn:microsoft.com/office/officeart/2005/8/layout/hierarchy6"/>
    <dgm:cxn modelId="{FDA235CE-738C-40DF-989B-FCFAC8611696}" type="presParOf" srcId="{99E1ABF5-22B8-4250-9C76-47B41773673E}" destId="{03F65B6B-6544-410A-8C5B-4EB101A79872}" srcOrd="0" destOrd="0" presId="urn:microsoft.com/office/officeart/2005/8/layout/hierarchy6"/>
    <dgm:cxn modelId="{4D7B5886-5A58-4BE8-B8C6-77DE1DA3513E}" type="presParOf" srcId="{99E1ABF5-22B8-4250-9C76-47B41773673E}" destId="{C1CB45F3-3228-4119-A0AF-02C4A50D6444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 – Connects words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 – Connects words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 – Connects words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32818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 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49086" custScaleY="182206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 custScaleX="177016" custScaleY="182206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 custScaleX="149086" custScaleY="182206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98013" custScaleY="182206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22229" custLinFactNeighborX="-2915" custLinFactNeighborY="-2484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 replaces a noun 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49086" custScaleY="182206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 custScaleX="177016" custScaleY="182206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 custScaleX="149086" custScaleY="182206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98013" custScaleY="182206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47161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83707" y="1425987"/>
          <a:ext cx="4584940" cy="117179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718028" y="1460308"/>
        <a:ext cx="4516298" cy="1103150"/>
      </dsp:txXfrm>
    </dsp:sp>
    <dsp:sp modelId="{33643D00-C75E-4DF5-A0F0-DFA21355EB8A}">
      <dsp:nvSpPr>
        <dsp:cNvPr id="0" name=""/>
        <dsp:cNvSpPr/>
      </dsp:nvSpPr>
      <dsp:spPr>
        <a:xfrm>
          <a:off x="729702" y="2597780"/>
          <a:ext cx="4246475" cy="388763"/>
        </a:xfrm>
        <a:custGeom>
          <a:avLst/>
          <a:gdLst/>
          <a:ahLst/>
          <a:cxnLst/>
          <a:rect l="0" t="0" r="0" b="0"/>
          <a:pathLst>
            <a:path>
              <a:moveTo>
                <a:pt x="4246475" y="0"/>
              </a:moveTo>
              <a:lnTo>
                <a:pt x="424647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770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29236" y="3015009"/>
        <a:ext cx="1400932" cy="914977"/>
      </dsp:txXfrm>
    </dsp:sp>
    <dsp:sp modelId="{67357A81-5F47-46C8-8791-23DB6B665016}">
      <dsp:nvSpPr>
        <dsp:cNvPr id="0" name=""/>
        <dsp:cNvSpPr/>
      </dsp:nvSpPr>
      <dsp:spPr>
        <a:xfrm>
          <a:off x="2624926" y="2597780"/>
          <a:ext cx="2351251" cy="388763"/>
        </a:xfrm>
        <a:custGeom>
          <a:avLst/>
          <a:gdLst/>
          <a:ahLst/>
          <a:cxnLst/>
          <a:rect l="0" t="0" r="0" b="0"/>
          <a:pathLst>
            <a:path>
              <a:moveTo>
                <a:pt x="2351251" y="0"/>
              </a:moveTo>
              <a:lnTo>
                <a:pt x="2351251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895994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1924460" y="3015009"/>
        <a:ext cx="1400932" cy="914977"/>
      </dsp:txXfrm>
    </dsp:sp>
    <dsp:sp modelId="{8F07F99B-93BA-4DC2-B33F-3FE6E29EA551}">
      <dsp:nvSpPr>
        <dsp:cNvPr id="0" name=""/>
        <dsp:cNvSpPr/>
      </dsp:nvSpPr>
      <dsp:spPr>
        <a:xfrm>
          <a:off x="4665332" y="2597780"/>
          <a:ext cx="310845" cy="388763"/>
        </a:xfrm>
        <a:custGeom>
          <a:avLst/>
          <a:gdLst/>
          <a:ahLst/>
          <a:cxnLst/>
          <a:rect l="0" t="0" r="0" b="0"/>
          <a:pathLst>
            <a:path>
              <a:moveTo>
                <a:pt x="310845" y="0"/>
              </a:moveTo>
              <a:lnTo>
                <a:pt x="31084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3791218" y="2986543"/>
          <a:ext cx="1748227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3819684" y="3015009"/>
        <a:ext cx="1691295" cy="914977"/>
      </dsp:txXfrm>
    </dsp:sp>
    <dsp:sp modelId="{E5E261E0-CCBC-4B5A-A904-F243E2AA53B0}">
      <dsp:nvSpPr>
        <dsp:cNvPr id="0" name=""/>
        <dsp:cNvSpPr/>
      </dsp:nvSpPr>
      <dsp:spPr>
        <a:xfrm>
          <a:off x="4976178" y="2597780"/>
          <a:ext cx="186175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1861751" y="194381"/>
              </a:lnTo>
              <a:lnTo>
                <a:pt x="186175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976805" y="2986543"/>
          <a:ext cx="1722248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005271" y="3015009"/>
        <a:ext cx="1665316" cy="914977"/>
      </dsp:txXfrm>
    </dsp:sp>
    <dsp:sp modelId="{F7436063-BF3D-4400-ABDF-46A0C91AC2E1}">
      <dsp:nvSpPr>
        <dsp:cNvPr id="0" name=""/>
        <dsp:cNvSpPr/>
      </dsp:nvSpPr>
      <dsp:spPr>
        <a:xfrm>
          <a:off x="4976178" y="2597780"/>
          <a:ext cx="406782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4067821" y="194381"/>
              </a:lnTo>
              <a:lnTo>
                <a:pt x="406782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136413" y="2986543"/>
          <a:ext cx="1815172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64879" y="3015009"/>
        <a:ext cx="1758240" cy="914977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058981" y="1137404"/>
          <a:ext cx="3045164" cy="778265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081776" y="1160199"/>
        <a:ext cx="2999574" cy="732675"/>
      </dsp:txXfrm>
    </dsp:sp>
    <dsp:sp modelId="{33643D00-C75E-4DF5-A0F0-DFA21355EB8A}">
      <dsp:nvSpPr>
        <dsp:cNvPr id="0" name=""/>
        <dsp:cNvSpPr/>
      </dsp:nvSpPr>
      <dsp:spPr>
        <a:xfrm>
          <a:off x="3698075" y="1915669"/>
          <a:ext cx="2883488" cy="258204"/>
        </a:xfrm>
        <a:custGeom>
          <a:avLst/>
          <a:gdLst/>
          <a:ahLst/>
          <a:cxnLst/>
          <a:rect l="0" t="0" r="0" b="0"/>
          <a:pathLst>
            <a:path>
              <a:moveTo>
                <a:pt x="2883488" y="0"/>
              </a:moveTo>
              <a:lnTo>
                <a:pt x="2883488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213942" y="2173873"/>
          <a:ext cx="968265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232848" y="2192779"/>
        <a:ext cx="930453" cy="607698"/>
      </dsp:txXfrm>
    </dsp:sp>
    <dsp:sp modelId="{86F95A29-5235-422D-96EE-BAFAABAD6257}">
      <dsp:nvSpPr>
        <dsp:cNvPr id="0" name=""/>
        <dsp:cNvSpPr/>
      </dsp:nvSpPr>
      <dsp:spPr>
        <a:xfrm>
          <a:off x="724944" y="2819383"/>
          <a:ext cx="2973130" cy="258204"/>
        </a:xfrm>
        <a:custGeom>
          <a:avLst/>
          <a:gdLst/>
          <a:ahLst/>
          <a:cxnLst/>
          <a:rect l="0" t="0" r="0" b="0"/>
          <a:pathLst>
            <a:path>
              <a:moveTo>
                <a:pt x="2973130" y="0"/>
              </a:moveTo>
              <a:lnTo>
                <a:pt x="2973130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3170" y="3077587"/>
          <a:ext cx="1443547" cy="117615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37618" y="3112035"/>
        <a:ext cx="1374651" cy="1107262"/>
      </dsp:txXfrm>
    </dsp:sp>
    <dsp:sp modelId="{BCE54729-C23D-460A-B6D9-5B0F7AAAE094}">
      <dsp:nvSpPr>
        <dsp:cNvPr id="0" name=""/>
        <dsp:cNvSpPr/>
      </dsp:nvSpPr>
      <dsp:spPr>
        <a:xfrm>
          <a:off x="2594190" y="2819383"/>
          <a:ext cx="1103885" cy="258204"/>
        </a:xfrm>
        <a:custGeom>
          <a:avLst/>
          <a:gdLst/>
          <a:ahLst/>
          <a:cxnLst/>
          <a:rect l="0" t="0" r="0" b="0"/>
          <a:pathLst>
            <a:path>
              <a:moveTo>
                <a:pt x="1103885" y="0"/>
              </a:moveTo>
              <a:lnTo>
                <a:pt x="1103885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1737198" y="3077587"/>
          <a:ext cx="1713984" cy="117615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 </a:t>
          </a:r>
        </a:p>
      </dsp:txBody>
      <dsp:txXfrm>
        <a:off x="1771646" y="3112035"/>
        <a:ext cx="1645088" cy="1107262"/>
      </dsp:txXfrm>
    </dsp:sp>
    <dsp:sp modelId="{9F588786-1845-44DC-9CE4-35ED2A78623B}">
      <dsp:nvSpPr>
        <dsp:cNvPr id="0" name=""/>
        <dsp:cNvSpPr/>
      </dsp:nvSpPr>
      <dsp:spPr>
        <a:xfrm>
          <a:off x="3698075" y="2819383"/>
          <a:ext cx="765360" cy="2582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102"/>
              </a:lnTo>
              <a:lnTo>
                <a:pt x="765360" y="129102"/>
              </a:lnTo>
              <a:lnTo>
                <a:pt x="765360" y="25820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3741661" y="3077587"/>
          <a:ext cx="1443547" cy="117615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3776109" y="3112035"/>
        <a:ext cx="1374651" cy="1107262"/>
      </dsp:txXfrm>
    </dsp:sp>
    <dsp:sp modelId="{92CC6E24-E40E-45B6-9562-CC905BD5B4BC}">
      <dsp:nvSpPr>
        <dsp:cNvPr id="0" name=""/>
        <dsp:cNvSpPr/>
      </dsp:nvSpPr>
      <dsp:spPr>
        <a:xfrm>
          <a:off x="3698075" y="2819383"/>
          <a:ext cx="2736259" cy="2582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102"/>
              </a:lnTo>
              <a:lnTo>
                <a:pt x="2736259" y="129102"/>
              </a:lnTo>
              <a:lnTo>
                <a:pt x="2736259" y="25820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5475689" y="3077587"/>
          <a:ext cx="1917290" cy="117615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5510137" y="3112035"/>
        <a:ext cx="1848394" cy="1107262"/>
      </dsp:txXfrm>
    </dsp:sp>
    <dsp:sp modelId="{67357A81-5F47-46C8-8791-23DB6B665016}">
      <dsp:nvSpPr>
        <dsp:cNvPr id="0" name=""/>
        <dsp:cNvSpPr/>
      </dsp:nvSpPr>
      <dsp:spPr>
        <a:xfrm>
          <a:off x="4956819" y="1915669"/>
          <a:ext cx="1624744" cy="258204"/>
        </a:xfrm>
        <a:custGeom>
          <a:avLst/>
          <a:gdLst/>
          <a:ahLst/>
          <a:cxnLst/>
          <a:rect l="0" t="0" r="0" b="0"/>
          <a:pathLst>
            <a:path>
              <a:moveTo>
                <a:pt x="1624744" y="0"/>
              </a:moveTo>
              <a:lnTo>
                <a:pt x="1624744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472687" y="2173873"/>
          <a:ext cx="968265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4491593" y="2192779"/>
        <a:ext cx="930453" cy="607698"/>
      </dsp:txXfrm>
    </dsp:sp>
    <dsp:sp modelId="{8F07F99B-93BA-4DC2-B33F-3FE6E29EA551}">
      <dsp:nvSpPr>
        <dsp:cNvPr id="0" name=""/>
        <dsp:cNvSpPr/>
      </dsp:nvSpPr>
      <dsp:spPr>
        <a:xfrm>
          <a:off x="6311989" y="1915669"/>
          <a:ext cx="269574" cy="258204"/>
        </a:xfrm>
        <a:custGeom>
          <a:avLst/>
          <a:gdLst/>
          <a:ahLst/>
          <a:cxnLst/>
          <a:rect l="0" t="0" r="0" b="0"/>
          <a:pathLst>
            <a:path>
              <a:moveTo>
                <a:pt x="269574" y="0"/>
              </a:moveTo>
              <a:lnTo>
                <a:pt x="269574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731432" y="2173873"/>
          <a:ext cx="1161114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750338" y="2192779"/>
        <a:ext cx="1123302" cy="607698"/>
      </dsp:txXfrm>
    </dsp:sp>
    <dsp:sp modelId="{E5E261E0-CCBC-4B5A-A904-F243E2AA53B0}">
      <dsp:nvSpPr>
        <dsp:cNvPr id="0" name=""/>
        <dsp:cNvSpPr/>
      </dsp:nvSpPr>
      <dsp:spPr>
        <a:xfrm>
          <a:off x="6581563" y="1915669"/>
          <a:ext cx="1236513" cy="2582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102"/>
              </a:lnTo>
              <a:lnTo>
                <a:pt x="1236513" y="129102"/>
              </a:lnTo>
              <a:lnTo>
                <a:pt x="1236513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7183026" y="2173873"/>
          <a:ext cx="1270102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7201932" y="2192779"/>
        <a:ext cx="1232290" cy="607698"/>
      </dsp:txXfrm>
    </dsp:sp>
    <dsp:sp modelId="{F7436063-BF3D-4400-ABDF-46A0C91AC2E1}">
      <dsp:nvSpPr>
        <dsp:cNvPr id="0" name=""/>
        <dsp:cNvSpPr/>
      </dsp:nvSpPr>
      <dsp:spPr>
        <a:xfrm>
          <a:off x="6581563" y="1915669"/>
          <a:ext cx="2764832" cy="2582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102"/>
              </a:lnTo>
              <a:lnTo>
                <a:pt x="2764832" y="129102"/>
              </a:lnTo>
              <a:lnTo>
                <a:pt x="2764832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743607" y="2173873"/>
          <a:ext cx="1205577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762513" y="2192779"/>
        <a:ext cx="1167765" cy="607698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058773" y="1141314"/>
          <a:ext cx="3037523" cy="77631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081510" y="1164051"/>
        <a:ext cx="2992049" cy="730838"/>
      </dsp:txXfrm>
    </dsp:sp>
    <dsp:sp modelId="{33643D00-C75E-4DF5-A0F0-DFA21355EB8A}">
      <dsp:nvSpPr>
        <dsp:cNvPr id="0" name=""/>
        <dsp:cNvSpPr/>
      </dsp:nvSpPr>
      <dsp:spPr>
        <a:xfrm>
          <a:off x="3690161" y="1917626"/>
          <a:ext cx="2887374" cy="257556"/>
        </a:xfrm>
        <a:custGeom>
          <a:avLst/>
          <a:gdLst/>
          <a:ahLst/>
          <a:cxnLst/>
          <a:rect l="0" t="0" r="0" b="0"/>
          <a:pathLst>
            <a:path>
              <a:moveTo>
                <a:pt x="2887374" y="0"/>
              </a:moveTo>
              <a:lnTo>
                <a:pt x="2887374" y="128778"/>
              </a:lnTo>
              <a:lnTo>
                <a:pt x="0" y="128778"/>
              </a:lnTo>
              <a:lnTo>
                <a:pt x="0" y="2575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207243" y="2175182"/>
          <a:ext cx="965835" cy="6438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226102" y="2194041"/>
        <a:ext cx="928117" cy="606172"/>
      </dsp:txXfrm>
    </dsp:sp>
    <dsp:sp modelId="{86F95A29-5235-422D-96EE-BAFAABAD6257}">
      <dsp:nvSpPr>
        <dsp:cNvPr id="0" name=""/>
        <dsp:cNvSpPr/>
      </dsp:nvSpPr>
      <dsp:spPr>
        <a:xfrm>
          <a:off x="724491" y="2819073"/>
          <a:ext cx="2965669" cy="257556"/>
        </a:xfrm>
        <a:custGeom>
          <a:avLst/>
          <a:gdLst/>
          <a:ahLst/>
          <a:cxnLst/>
          <a:rect l="0" t="0" r="0" b="0"/>
          <a:pathLst>
            <a:path>
              <a:moveTo>
                <a:pt x="2965669" y="0"/>
              </a:moveTo>
              <a:lnTo>
                <a:pt x="2965669" y="128778"/>
              </a:lnTo>
              <a:lnTo>
                <a:pt x="0" y="128778"/>
              </a:lnTo>
              <a:lnTo>
                <a:pt x="0" y="2575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4528" y="3076629"/>
          <a:ext cx="1439925" cy="117320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38890" y="3110991"/>
        <a:ext cx="1371201" cy="1104482"/>
      </dsp:txXfrm>
    </dsp:sp>
    <dsp:sp modelId="{BCE54729-C23D-460A-B6D9-5B0F7AAAE094}">
      <dsp:nvSpPr>
        <dsp:cNvPr id="0" name=""/>
        <dsp:cNvSpPr/>
      </dsp:nvSpPr>
      <dsp:spPr>
        <a:xfrm>
          <a:off x="2589045" y="2819073"/>
          <a:ext cx="1101115" cy="257556"/>
        </a:xfrm>
        <a:custGeom>
          <a:avLst/>
          <a:gdLst/>
          <a:ahLst/>
          <a:cxnLst/>
          <a:rect l="0" t="0" r="0" b="0"/>
          <a:pathLst>
            <a:path>
              <a:moveTo>
                <a:pt x="1101115" y="0"/>
              </a:moveTo>
              <a:lnTo>
                <a:pt x="1101115" y="128778"/>
              </a:lnTo>
              <a:lnTo>
                <a:pt x="0" y="128778"/>
              </a:lnTo>
              <a:lnTo>
                <a:pt x="0" y="2575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1734204" y="3076629"/>
          <a:ext cx="1709683" cy="117320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 </a:t>
          </a:r>
        </a:p>
      </dsp:txBody>
      <dsp:txXfrm>
        <a:off x="1768566" y="3110991"/>
        <a:ext cx="1640959" cy="1104482"/>
      </dsp:txXfrm>
    </dsp:sp>
    <dsp:sp modelId="{9F588786-1845-44DC-9CE4-35ED2A78623B}">
      <dsp:nvSpPr>
        <dsp:cNvPr id="0" name=""/>
        <dsp:cNvSpPr/>
      </dsp:nvSpPr>
      <dsp:spPr>
        <a:xfrm>
          <a:off x="3690161" y="2819073"/>
          <a:ext cx="763439" cy="2575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8778"/>
              </a:lnTo>
              <a:lnTo>
                <a:pt x="763439" y="128778"/>
              </a:lnTo>
              <a:lnTo>
                <a:pt x="763439" y="2575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3733638" y="3076629"/>
          <a:ext cx="1439925" cy="117320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3768000" y="3110991"/>
        <a:ext cx="1371201" cy="1104482"/>
      </dsp:txXfrm>
    </dsp:sp>
    <dsp:sp modelId="{92CC6E24-E40E-45B6-9562-CC905BD5B4BC}">
      <dsp:nvSpPr>
        <dsp:cNvPr id="0" name=""/>
        <dsp:cNvSpPr/>
      </dsp:nvSpPr>
      <dsp:spPr>
        <a:xfrm>
          <a:off x="3690161" y="2819073"/>
          <a:ext cx="2729392" cy="2575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8778"/>
              </a:lnTo>
              <a:lnTo>
                <a:pt x="2729392" y="128778"/>
              </a:lnTo>
              <a:lnTo>
                <a:pt x="2729392" y="2575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5463313" y="3076629"/>
          <a:ext cx="1912479" cy="1173206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specifies a noun</a:t>
          </a:r>
        </a:p>
      </dsp:txBody>
      <dsp:txXfrm>
        <a:off x="5497675" y="3110991"/>
        <a:ext cx="1843755" cy="1104482"/>
      </dsp:txXfrm>
    </dsp:sp>
    <dsp:sp modelId="{67357A81-5F47-46C8-8791-23DB6B665016}">
      <dsp:nvSpPr>
        <dsp:cNvPr id="0" name=""/>
        <dsp:cNvSpPr/>
      </dsp:nvSpPr>
      <dsp:spPr>
        <a:xfrm>
          <a:off x="4945746" y="1917626"/>
          <a:ext cx="1631788" cy="257556"/>
        </a:xfrm>
        <a:custGeom>
          <a:avLst/>
          <a:gdLst/>
          <a:ahLst/>
          <a:cxnLst/>
          <a:rect l="0" t="0" r="0" b="0"/>
          <a:pathLst>
            <a:path>
              <a:moveTo>
                <a:pt x="1631788" y="0"/>
              </a:moveTo>
              <a:lnTo>
                <a:pt x="1631788" y="128778"/>
              </a:lnTo>
              <a:lnTo>
                <a:pt x="0" y="128778"/>
              </a:lnTo>
              <a:lnTo>
                <a:pt x="0" y="2575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462829" y="2175182"/>
          <a:ext cx="965835" cy="6438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4481688" y="2194041"/>
        <a:ext cx="928117" cy="606172"/>
      </dsp:txXfrm>
    </dsp:sp>
    <dsp:sp modelId="{8F07F99B-93BA-4DC2-B33F-3FE6E29EA551}">
      <dsp:nvSpPr>
        <dsp:cNvPr id="0" name=""/>
        <dsp:cNvSpPr/>
      </dsp:nvSpPr>
      <dsp:spPr>
        <a:xfrm>
          <a:off x="6297515" y="1917626"/>
          <a:ext cx="280019" cy="257556"/>
        </a:xfrm>
        <a:custGeom>
          <a:avLst/>
          <a:gdLst/>
          <a:ahLst/>
          <a:cxnLst/>
          <a:rect l="0" t="0" r="0" b="0"/>
          <a:pathLst>
            <a:path>
              <a:moveTo>
                <a:pt x="280019" y="0"/>
              </a:moveTo>
              <a:lnTo>
                <a:pt x="280019" y="128778"/>
              </a:lnTo>
              <a:lnTo>
                <a:pt x="0" y="128778"/>
              </a:lnTo>
              <a:lnTo>
                <a:pt x="0" y="2575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718415" y="2175182"/>
          <a:ext cx="1158200" cy="6438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737274" y="2194041"/>
        <a:ext cx="1120482" cy="606172"/>
      </dsp:txXfrm>
    </dsp:sp>
    <dsp:sp modelId="{E5E261E0-CCBC-4B5A-A904-F243E2AA53B0}">
      <dsp:nvSpPr>
        <dsp:cNvPr id="0" name=""/>
        <dsp:cNvSpPr/>
      </dsp:nvSpPr>
      <dsp:spPr>
        <a:xfrm>
          <a:off x="6577535" y="1917626"/>
          <a:ext cx="1233410" cy="2575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8778"/>
              </a:lnTo>
              <a:lnTo>
                <a:pt x="1233410" y="128778"/>
              </a:lnTo>
              <a:lnTo>
                <a:pt x="1233410" y="2575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7166366" y="2175182"/>
          <a:ext cx="1289158" cy="6438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7185225" y="2194041"/>
        <a:ext cx="1251440" cy="606172"/>
      </dsp:txXfrm>
    </dsp:sp>
    <dsp:sp modelId="{F7436063-BF3D-4400-ABDF-46A0C91AC2E1}">
      <dsp:nvSpPr>
        <dsp:cNvPr id="0" name=""/>
        <dsp:cNvSpPr/>
      </dsp:nvSpPr>
      <dsp:spPr>
        <a:xfrm>
          <a:off x="6577535" y="1917626"/>
          <a:ext cx="2769016" cy="2575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8778"/>
              </a:lnTo>
              <a:lnTo>
                <a:pt x="2769016" y="128778"/>
              </a:lnTo>
              <a:lnTo>
                <a:pt x="2769016" y="2575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745275" y="2175182"/>
          <a:ext cx="1202551" cy="6438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764134" y="2194041"/>
        <a:ext cx="1164833" cy="606172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3C3996A-2D7D-4F7E-9555-A8365D39F320}">
      <dsp:nvSpPr>
        <dsp:cNvPr id="0" name=""/>
        <dsp:cNvSpPr/>
      </dsp:nvSpPr>
      <dsp:spPr>
        <a:xfrm>
          <a:off x="5256169" y="455008"/>
          <a:ext cx="1883332" cy="590062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Determiners</a:t>
          </a:r>
          <a:endParaRPr lang="en-GB" sz="1000" kern="1200" dirty="0"/>
        </a:p>
      </dsp:txBody>
      <dsp:txXfrm>
        <a:off x="5273451" y="472290"/>
        <a:ext cx="1848768" cy="555498"/>
      </dsp:txXfrm>
    </dsp:sp>
    <dsp:sp modelId="{67357A81-5F47-46C8-8791-23DB6B665016}">
      <dsp:nvSpPr>
        <dsp:cNvPr id="0" name=""/>
        <dsp:cNvSpPr/>
      </dsp:nvSpPr>
      <dsp:spPr>
        <a:xfrm>
          <a:off x="2189576" y="1045070"/>
          <a:ext cx="4008259" cy="371347"/>
        </a:xfrm>
        <a:custGeom>
          <a:avLst/>
          <a:gdLst/>
          <a:ahLst/>
          <a:cxnLst/>
          <a:rect l="0" t="0" r="0" b="0"/>
          <a:pathLst>
            <a:path>
              <a:moveTo>
                <a:pt x="4008259" y="0"/>
              </a:moveTo>
              <a:lnTo>
                <a:pt x="4008259" y="185673"/>
              </a:lnTo>
              <a:lnTo>
                <a:pt x="0" y="185673"/>
              </a:lnTo>
              <a:lnTo>
                <a:pt x="0" y="3713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493298" y="1416418"/>
          <a:ext cx="1392554" cy="148394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Articles</a:t>
          </a:r>
        </a:p>
      </dsp:txBody>
      <dsp:txXfrm>
        <a:off x="1534085" y="1457205"/>
        <a:ext cx="1310980" cy="1402369"/>
      </dsp:txXfrm>
    </dsp:sp>
    <dsp:sp modelId="{26934A06-CE6D-40AE-9D89-B3D6D7500265}">
      <dsp:nvSpPr>
        <dsp:cNvPr id="0" name=""/>
        <dsp:cNvSpPr/>
      </dsp:nvSpPr>
      <dsp:spPr>
        <a:xfrm>
          <a:off x="992222" y="2900361"/>
          <a:ext cx="1197353" cy="371347"/>
        </a:xfrm>
        <a:custGeom>
          <a:avLst/>
          <a:gdLst/>
          <a:ahLst/>
          <a:cxnLst/>
          <a:rect l="0" t="0" r="0" b="0"/>
          <a:pathLst>
            <a:path>
              <a:moveTo>
                <a:pt x="1197353" y="0"/>
              </a:moveTo>
              <a:lnTo>
                <a:pt x="1197353" y="185673"/>
              </a:lnTo>
              <a:lnTo>
                <a:pt x="0" y="185673"/>
              </a:lnTo>
              <a:lnTo>
                <a:pt x="0" y="371347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6EF3AAA-80FE-47BF-AE5D-64189888493A}">
      <dsp:nvSpPr>
        <dsp:cNvPr id="0" name=""/>
        <dsp:cNvSpPr/>
      </dsp:nvSpPr>
      <dsp:spPr>
        <a:xfrm>
          <a:off x="3752" y="3271709"/>
          <a:ext cx="1976940" cy="109293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Definite article </a:t>
          </a:r>
          <a:br>
            <a:rPr lang="en-GB" sz="1600" kern="1200" dirty="0"/>
          </a:br>
          <a:r>
            <a:rPr lang="en-GB" sz="1600" kern="1200" dirty="0"/>
            <a:t>– the</a:t>
          </a:r>
        </a:p>
      </dsp:txBody>
      <dsp:txXfrm>
        <a:off x="35763" y="3303720"/>
        <a:ext cx="1912918" cy="1028910"/>
      </dsp:txXfrm>
    </dsp:sp>
    <dsp:sp modelId="{99610967-A998-4EEC-B02E-C1E5E0C9D298}">
      <dsp:nvSpPr>
        <dsp:cNvPr id="0" name=""/>
        <dsp:cNvSpPr/>
      </dsp:nvSpPr>
      <dsp:spPr>
        <a:xfrm>
          <a:off x="2189576" y="2900361"/>
          <a:ext cx="1197353" cy="3713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5673"/>
              </a:lnTo>
              <a:lnTo>
                <a:pt x="1197353" y="185673"/>
              </a:lnTo>
              <a:lnTo>
                <a:pt x="1197353" y="371347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C5CF821-6ED1-41F2-8B60-D17A0A641A7E}">
      <dsp:nvSpPr>
        <dsp:cNvPr id="0" name=""/>
        <dsp:cNvSpPr/>
      </dsp:nvSpPr>
      <dsp:spPr>
        <a:xfrm>
          <a:off x="2398459" y="3271709"/>
          <a:ext cx="1976940" cy="109293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Indefinite article </a:t>
          </a:r>
          <a:br>
            <a:rPr lang="en-GB" sz="1600" kern="1200" dirty="0"/>
          </a:br>
          <a:r>
            <a:rPr lang="en-GB" sz="1600" kern="1200" dirty="0"/>
            <a:t>– a/an</a:t>
          </a:r>
        </a:p>
      </dsp:txBody>
      <dsp:txXfrm>
        <a:off x="2430470" y="3303720"/>
        <a:ext cx="1912918" cy="1028910"/>
      </dsp:txXfrm>
    </dsp:sp>
    <dsp:sp modelId="{87D0AECE-8AE2-418A-803A-E31B6412F1F1}">
      <dsp:nvSpPr>
        <dsp:cNvPr id="0" name=""/>
        <dsp:cNvSpPr/>
      </dsp:nvSpPr>
      <dsp:spPr>
        <a:xfrm>
          <a:off x="4193886" y="1045070"/>
          <a:ext cx="2003948" cy="371347"/>
        </a:xfrm>
        <a:custGeom>
          <a:avLst/>
          <a:gdLst/>
          <a:ahLst/>
          <a:cxnLst/>
          <a:rect l="0" t="0" r="0" b="0"/>
          <a:pathLst>
            <a:path>
              <a:moveTo>
                <a:pt x="2003948" y="0"/>
              </a:moveTo>
              <a:lnTo>
                <a:pt x="2003948" y="185673"/>
              </a:lnTo>
              <a:lnTo>
                <a:pt x="0" y="185673"/>
              </a:lnTo>
              <a:lnTo>
                <a:pt x="0" y="3713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3FFE988-18A5-46A3-A736-600D0A89243C}">
      <dsp:nvSpPr>
        <dsp:cNvPr id="0" name=""/>
        <dsp:cNvSpPr/>
      </dsp:nvSpPr>
      <dsp:spPr>
        <a:xfrm>
          <a:off x="3303619" y="1416418"/>
          <a:ext cx="1780534" cy="148394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Demonstratives</a:t>
          </a:r>
          <a:br>
            <a:rPr lang="en-GB" sz="1600" kern="1200" dirty="0"/>
          </a:br>
          <a:r>
            <a:rPr lang="en-GB" sz="1600" kern="1200" dirty="0"/>
            <a:t>– this, that, these, those</a:t>
          </a:r>
        </a:p>
      </dsp:txBody>
      <dsp:txXfrm>
        <a:off x="3347082" y="1459881"/>
        <a:ext cx="1693608" cy="1397017"/>
      </dsp:txXfrm>
    </dsp:sp>
    <dsp:sp modelId="{6D79F83B-243E-4885-964B-A05DC40D98EF}">
      <dsp:nvSpPr>
        <dsp:cNvPr id="0" name=""/>
        <dsp:cNvSpPr/>
      </dsp:nvSpPr>
      <dsp:spPr>
        <a:xfrm>
          <a:off x="6197835" y="1045070"/>
          <a:ext cx="193989" cy="3713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5673"/>
              </a:lnTo>
              <a:lnTo>
                <a:pt x="193989" y="185673"/>
              </a:lnTo>
              <a:lnTo>
                <a:pt x="193989" y="3713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693881-05F8-4138-8291-EFFF7D04DEAE}">
      <dsp:nvSpPr>
        <dsp:cNvPr id="0" name=""/>
        <dsp:cNvSpPr/>
      </dsp:nvSpPr>
      <dsp:spPr>
        <a:xfrm>
          <a:off x="5501920" y="1416418"/>
          <a:ext cx="1779810" cy="148394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Possessive determiners </a:t>
          </a:r>
          <a:br>
            <a:rPr lang="en-GB" sz="1600" kern="1200" dirty="0"/>
          </a:br>
          <a:r>
            <a:rPr lang="en-GB" sz="1600" kern="1200" dirty="0"/>
            <a:t>– my, your, his, her, …</a:t>
          </a:r>
        </a:p>
      </dsp:txBody>
      <dsp:txXfrm>
        <a:off x="5545383" y="1459881"/>
        <a:ext cx="1692884" cy="1397017"/>
      </dsp:txXfrm>
    </dsp:sp>
    <dsp:sp modelId="{0C8583EE-6F0A-4FF8-AA27-CD943EC7417C}">
      <dsp:nvSpPr>
        <dsp:cNvPr id="0" name=""/>
        <dsp:cNvSpPr/>
      </dsp:nvSpPr>
      <dsp:spPr>
        <a:xfrm>
          <a:off x="6197835" y="1045070"/>
          <a:ext cx="2197938" cy="3713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5673"/>
              </a:lnTo>
              <a:lnTo>
                <a:pt x="2197938" y="185673"/>
              </a:lnTo>
              <a:lnTo>
                <a:pt x="2197938" y="3713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DAB672B-35F9-4F9B-8BAE-31BE4512A7EE}">
      <dsp:nvSpPr>
        <dsp:cNvPr id="0" name=""/>
        <dsp:cNvSpPr/>
      </dsp:nvSpPr>
      <dsp:spPr>
        <a:xfrm>
          <a:off x="7699496" y="1416418"/>
          <a:ext cx="1392554" cy="148394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Quantifiers</a:t>
          </a:r>
          <a:br>
            <a:rPr lang="en-GB" sz="1600" kern="1200" dirty="0"/>
          </a:br>
          <a:r>
            <a:rPr lang="en-GB" sz="1600" kern="1200" dirty="0"/>
            <a:t>– some, any, much, little, few,….</a:t>
          </a:r>
        </a:p>
      </dsp:txBody>
      <dsp:txXfrm>
        <a:off x="7740283" y="1457205"/>
        <a:ext cx="1310980" cy="1402369"/>
      </dsp:txXfrm>
    </dsp:sp>
    <dsp:sp modelId="{ACC5A725-40CC-4F56-8BD5-14ED2ABB7834}">
      <dsp:nvSpPr>
        <dsp:cNvPr id="0" name=""/>
        <dsp:cNvSpPr/>
      </dsp:nvSpPr>
      <dsp:spPr>
        <a:xfrm>
          <a:off x="6197835" y="1045070"/>
          <a:ext cx="4008259" cy="3713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5673"/>
              </a:lnTo>
              <a:lnTo>
                <a:pt x="4008259" y="185673"/>
              </a:lnTo>
              <a:lnTo>
                <a:pt x="4008259" y="3713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6F63D2B-AD8D-428D-9246-E07C4334FC82}">
      <dsp:nvSpPr>
        <dsp:cNvPr id="0" name=""/>
        <dsp:cNvSpPr/>
      </dsp:nvSpPr>
      <dsp:spPr>
        <a:xfrm>
          <a:off x="9509817" y="1416418"/>
          <a:ext cx="1392554" cy="148394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Numbers </a:t>
          </a:r>
          <a:br>
            <a:rPr lang="en-GB" sz="1600" kern="1200" dirty="0"/>
          </a:br>
          <a:r>
            <a:rPr lang="en-GB" sz="1600" kern="1200" dirty="0"/>
            <a:t>– one, two, three,…</a:t>
          </a:r>
        </a:p>
      </dsp:txBody>
      <dsp:txXfrm>
        <a:off x="9550604" y="1457205"/>
        <a:ext cx="1310980" cy="1402369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058773" y="1141314"/>
          <a:ext cx="3037523" cy="77631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081510" y="1164051"/>
        <a:ext cx="2992049" cy="730838"/>
      </dsp:txXfrm>
    </dsp:sp>
    <dsp:sp modelId="{33643D00-C75E-4DF5-A0F0-DFA21355EB8A}">
      <dsp:nvSpPr>
        <dsp:cNvPr id="0" name=""/>
        <dsp:cNvSpPr/>
      </dsp:nvSpPr>
      <dsp:spPr>
        <a:xfrm>
          <a:off x="3690161" y="1917626"/>
          <a:ext cx="2887374" cy="257556"/>
        </a:xfrm>
        <a:custGeom>
          <a:avLst/>
          <a:gdLst/>
          <a:ahLst/>
          <a:cxnLst/>
          <a:rect l="0" t="0" r="0" b="0"/>
          <a:pathLst>
            <a:path>
              <a:moveTo>
                <a:pt x="2887374" y="0"/>
              </a:moveTo>
              <a:lnTo>
                <a:pt x="2887374" y="128778"/>
              </a:lnTo>
              <a:lnTo>
                <a:pt x="0" y="128778"/>
              </a:lnTo>
              <a:lnTo>
                <a:pt x="0" y="2575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207243" y="2175182"/>
          <a:ext cx="965835" cy="6438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226102" y="2194041"/>
        <a:ext cx="928117" cy="606172"/>
      </dsp:txXfrm>
    </dsp:sp>
    <dsp:sp modelId="{86F95A29-5235-422D-96EE-BAFAABAD6257}">
      <dsp:nvSpPr>
        <dsp:cNvPr id="0" name=""/>
        <dsp:cNvSpPr/>
      </dsp:nvSpPr>
      <dsp:spPr>
        <a:xfrm>
          <a:off x="724491" y="2819073"/>
          <a:ext cx="2965669" cy="257556"/>
        </a:xfrm>
        <a:custGeom>
          <a:avLst/>
          <a:gdLst/>
          <a:ahLst/>
          <a:cxnLst/>
          <a:rect l="0" t="0" r="0" b="0"/>
          <a:pathLst>
            <a:path>
              <a:moveTo>
                <a:pt x="2965669" y="0"/>
              </a:moveTo>
              <a:lnTo>
                <a:pt x="2965669" y="128778"/>
              </a:lnTo>
              <a:lnTo>
                <a:pt x="0" y="128778"/>
              </a:lnTo>
              <a:lnTo>
                <a:pt x="0" y="2575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4528" y="3076629"/>
          <a:ext cx="1439925" cy="117320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38890" y="3110991"/>
        <a:ext cx="1371201" cy="1104482"/>
      </dsp:txXfrm>
    </dsp:sp>
    <dsp:sp modelId="{BCE54729-C23D-460A-B6D9-5B0F7AAAE094}">
      <dsp:nvSpPr>
        <dsp:cNvPr id="0" name=""/>
        <dsp:cNvSpPr/>
      </dsp:nvSpPr>
      <dsp:spPr>
        <a:xfrm>
          <a:off x="2589045" y="2819073"/>
          <a:ext cx="1101115" cy="257556"/>
        </a:xfrm>
        <a:custGeom>
          <a:avLst/>
          <a:gdLst/>
          <a:ahLst/>
          <a:cxnLst/>
          <a:rect l="0" t="0" r="0" b="0"/>
          <a:pathLst>
            <a:path>
              <a:moveTo>
                <a:pt x="1101115" y="0"/>
              </a:moveTo>
              <a:lnTo>
                <a:pt x="1101115" y="128778"/>
              </a:lnTo>
              <a:lnTo>
                <a:pt x="0" y="128778"/>
              </a:lnTo>
              <a:lnTo>
                <a:pt x="0" y="2575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1734204" y="3076629"/>
          <a:ext cx="1709683" cy="1173206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</a:t>
          </a:r>
        </a:p>
      </dsp:txBody>
      <dsp:txXfrm>
        <a:off x="1768566" y="3110991"/>
        <a:ext cx="1640959" cy="1104482"/>
      </dsp:txXfrm>
    </dsp:sp>
    <dsp:sp modelId="{9F588786-1845-44DC-9CE4-35ED2A78623B}">
      <dsp:nvSpPr>
        <dsp:cNvPr id="0" name=""/>
        <dsp:cNvSpPr/>
      </dsp:nvSpPr>
      <dsp:spPr>
        <a:xfrm>
          <a:off x="3690161" y="2819073"/>
          <a:ext cx="763439" cy="2575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8778"/>
              </a:lnTo>
              <a:lnTo>
                <a:pt x="763439" y="128778"/>
              </a:lnTo>
              <a:lnTo>
                <a:pt x="763439" y="2575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3733638" y="3076629"/>
          <a:ext cx="1439925" cy="117320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3768000" y="3110991"/>
        <a:ext cx="1371201" cy="1104482"/>
      </dsp:txXfrm>
    </dsp:sp>
    <dsp:sp modelId="{92CC6E24-E40E-45B6-9562-CC905BD5B4BC}">
      <dsp:nvSpPr>
        <dsp:cNvPr id="0" name=""/>
        <dsp:cNvSpPr/>
      </dsp:nvSpPr>
      <dsp:spPr>
        <a:xfrm>
          <a:off x="3690161" y="2819073"/>
          <a:ext cx="2729392" cy="2575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8778"/>
              </a:lnTo>
              <a:lnTo>
                <a:pt x="2729392" y="128778"/>
              </a:lnTo>
              <a:lnTo>
                <a:pt x="2729392" y="2575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5463313" y="3076629"/>
          <a:ext cx="1912479" cy="117320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specifies a noun</a:t>
          </a:r>
        </a:p>
      </dsp:txBody>
      <dsp:txXfrm>
        <a:off x="5497675" y="3110991"/>
        <a:ext cx="1843755" cy="1104482"/>
      </dsp:txXfrm>
    </dsp:sp>
    <dsp:sp modelId="{67357A81-5F47-46C8-8791-23DB6B665016}">
      <dsp:nvSpPr>
        <dsp:cNvPr id="0" name=""/>
        <dsp:cNvSpPr/>
      </dsp:nvSpPr>
      <dsp:spPr>
        <a:xfrm>
          <a:off x="4945746" y="1917626"/>
          <a:ext cx="1631788" cy="257556"/>
        </a:xfrm>
        <a:custGeom>
          <a:avLst/>
          <a:gdLst/>
          <a:ahLst/>
          <a:cxnLst/>
          <a:rect l="0" t="0" r="0" b="0"/>
          <a:pathLst>
            <a:path>
              <a:moveTo>
                <a:pt x="1631788" y="0"/>
              </a:moveTo>
              <a:lnTo>
                <a:pt x="1631788" y="128778"/>
              </a:lnTo>
              <a:lnTo>
                <a:pt x="0" y="128778"/>
              </a:lnTo>
              <a:lnTo>
                <a:pt x="0" y="2575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462829" y="2175182"/>
          <a:ext cx="965835" cy="6438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4481688" y="2194041"/>
        <a:ext cx="928117" cy="606172"/>
      </dsp:txXfrm>
    </dsp:sp>
    <dsp:sp modelId="{8F07F99B-93BA-4DC2-B33F-3FE6E29EA551}">
      <dsp:nvSpPr>
        <dsp:cNvPr id="0" name=""/>
        <dsp:cNvSpPr/>
      </dsp:nvSpPr>
      <dsp:spPr>
        <a:xfrm>
          <a:off x="6297515" y="1917626"/>
          <a:ext cx="280019" cy="257556"/>
        </a:xfrm>
        <a:custGeom>
          <a:avLst/>
          <a:gdLst/>
          <a:ahLst/>
          <a:cxnLst/>
          <a:rect l="0" t="0" r="0" b="0"/>
          <a:pathLst>
            <a:path>
              <a:moveTo>
                <a:pt x="280019" y="0"/>
              </a:moveTo>
              <a:lnTo>
                <a:pt x="280019" y="128778"/>
              </a:lnTo>
              <a:lnTo>
                <a:pt x="0" y="128778"/>
              </a:lnTo>
              <a:lnTo>
                <a:pt x="0" y="2575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718415" y="2175182"/>
          <a:ext cx="1158200" cy="6438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737274" y="2194041"/>
        <a:ext cx="1120482" cy="606172"/>
      </dsp:txXfrm>
    </dsp:sp>
    <dsp:sp modelId="{E5E261E0-CCBC-4B5A-A904-F243E2AA53B0}">
      <dsp:nvSpPr>
        <dsp:cNvPr id="0" name=""/>
        <dsp:cNvSpPr/>
      </dsp:nvSpPr>
      <dsp:spPr>
        <a:xfrm>
          <a:off x="6577535" y="1917626"/>
          <a:ext cx="1233410" cy="2575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8778"/>
              </a:lnTo>
              <a:lnTo>
                <a:pt x="1233410" y="128778"/>
              </a:lnTo>
              <a:lnTo>
                <a:pt x="1233410" y="2575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7166366" y="2175182"/>
          <a:ext cx="1289158" cy="6438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7185225" y="2194041"/>
        <a:ext cx="1251440" cy="606172"/>
      </dsp:txXfrm>
    </dsp:sp>
    <dsp:sp modelId="{F7436063-BF3D-4400-ABDF-46A0C91AC2E1}">
      <dsp:nvSpPr>
        <dsp:cNvPr id="0" name=""/>
        <dsp:cNvSpPr/>
      </dsp:nvSpPr>
      <dsp:spPr>
        <a:xfrm>
          <a:off x="6577535" y="1917626"/>
          <a:ext cx="2769016" cy="2575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8778"/>
              </a:lnTo>
              <a:lnTo>
                <a:pt x="2769016" y="128778"/>
              </a:lnTo>
              <a:lnTo>
                <a:pt x="2769016" y="2575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745275" y="2175182"/>
          <a:ext cx="1202551" cy="6438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764134" y="2194041"/>
        <a:ext cx="1164833" cy="606172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409411A-9529-46DE-AAD9-C982CFADE0CA}">
      <dsp:nvSpPr>
        <dsp:cNvPr id="0" name=""/>
        <dsp:cNvSpPr/>
      </dsp:nvSpPr>
      <dsp:spPr>
        <a:xfrm>
          <a:off x="4693564" y="874588"/>
          <a:ext cx="1395170" cy="93011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</a:t>
          </a:r>
        </a:p>
      </dsp:txBody>
      <dsp:txXfrm>
        <a:off x="4720806" y="901830"/>
        <a:ext cx="1340686" cy="875629"/>
      </dsp:txXfrm>
    </dsp:sp>
    <dsp:sp modelId="{BA92CD4C-CD49-4DA8-95BC-259EFFF4E9F6}">
      <dsp:nvSpPr>
        <dsp:cNvPr id="0" name=""/>
        <dsp:cNvSpPr/>
      </dsp:nvSpPr>
      <dsp:spPr>
        <a:xfrm>
          <a:off x="701904" y="1804702"/>
          <a:ext cx="4689245" cy="372045"/>
        </a:xfrm>
        <a:custGeom>
          <a:avLst/>
          <a:gdLst/>
          <a:ahLst/>
          <a:cxnLst/>
          <a:rect l="0" t="0" r="0" b="0"/>
          <a:pathLst>
            <a:path>
              <a:moveTo>
                <a:pt x="4689245" y="0"/>
              </a:moveTo>
              <a:lnTo>
                <a:pt x="4689245" y="186022"/>
              </a:lnTo>
              <a:lnTo>
                <a:pt x="0" y="186022"/>
              </a:lnTo>
              <a:lnTo>
                <a:pt x="0" y="37204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BCB292-E029-4F0A-B53F-27AD2F195B11}">
      <dsp:nvSpPr>
        <dsp:cNvPr id="0" name=""/>
        <dsp:cNvSpPr/>
      </dsp:nvSpPr>
      <dsp:spPr>
        <a:xfrm>
          <a:off x="4319" y="2176747"/>
          <a:ext cx="1395170" cy="93011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Personal pronoun</a:t>
          </a:r>
        </a:p>
      </dsp:txBody>
      <dsp:txXfrm>
        <a:off x="31561" y="2203989"/>
        <a:ext cx="1340686" cy="875629"/>
      </dsp:txXfrm>
    </dsp:sp>
    <dsp:sp modelId="{D09A9C6B-A792-4091-AB9E-A9661CFC9C7E}">
      <dsp:nvSpPr>
        <dsp:cNvPr id="0" name=""/>
        <dsp:cNvSpPr/>
      </dsp:nvSpPr>
      <dsp:spPr>
        <a:xfrm>
          <a:off x="2515626" y="1804702"/>
          <a:ext cx="2875523" cy="372045"/>
        </a:xfrm>
        <a:custGeom>
          <a:avLst/>
          <a:gdLst/>
          <a:ahLst/>
          <a:cxnLst/>
          <a:rect l="0" t="0" r="0" b="0"/>
          <a:pathLst>
            <a:path>
              <a:moveTo>
                <a:pt x="2875523" y="0"/>
              </a:moveTo>
              <a:lnTo>
                <a:pt x="2875523" y="186022"/>
              </a:lnTo>
              <a:lnTo>
                <a:pt x="0" y="186022"/>
              </a:lnTo>
              <a:lnTo>
                <a:pt x="0" y="37204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FFF0B1-5D70-4C5F-9FBB-E73896A78FA4}">
      <dsp:nvSpPr>
        <dsp:cNvPr id="0" name=""/>
        <dsp:cNvSpPr/>
      </dsp:nvSpPr>
      <dsp:spPr>
        <a:xfrm>
          <a:off x="1818041" y="2176747"/>
          <a:ext cx="1395170" cy="93011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Possessive </a:t>
          </a:r>
          <a:r>
            <a:rPr lang="en-GB" sz="1400" kern="1200" dirty="0"/>
            <a:t>pronoun</a:t>
          </a:r>
        </a:p>
      </dsp:txBody>
      <dsp:txXfrm>
        <a:off x="1845283" y="2203989"/>
        <a:ext cx="1340686" cy="875629"/>
      </dsp:txXfrm>
    </dsp:sp>
    <dsp:sp modelId="{4FF1F586-0835-4AE9-B2FB-90766FA8598B}">
      <dsp:nvSpPr>
        <dsp:cNvPr id="0" name=""/>
        <dsp:cNvSpPr/>
      </dsp:nvSpPr>
      <dsp:spPr>
        <a:xfrm>
          <a:off x="4484289" y="1804702"/>
          <a:ext cx="906860" cy="372045"/>
        </a:xfrm>
        <a:custGeom>
          <a:avLst/>
          <a:gdLst/>
          <a:ahLst/>
          <a:cxnLst/>
          <a:rect l="0" t="0" r="0" b="0"/>
          <a:pathLst>
            <a:path>
              <a:moveTo>
                <a:pt x="906860" y="0"/>
              </a:moveTo>
              <a:lnTo>
                <a:pt x="906860" y="186022"/>
              </a:lnTo>
              <a:lnTo>
                <a:pt x="0" y="186022"/>
              </a:lnTo>
              <a:lnTo>
                <a:pt x="0" y="37204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2C69CD7-7193-42D8-BD57-D0A690951B3B}">
      <dsp:nvSpPr>
        <dsp:cNvPr id="0" name=""/>
        <dsp:cNvSpPr/>
      </dsp:nvSpPr>
      <dsp:spPr>
        <a:xfrm>
          <a:off x="3631763" y="2176747"/>
          <a:ext cx="1705052" cy="93011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Demonstrative pronouns</a:t>
          </a:r>
        </a:p>
      </dsp:txBody>
      <dsp:txXfrm>
        <a:off x="3659005" y="2203989"/>
        <a:ext cx="1650568" cy="875629"/>
      </dsp:txXfrm>
    </dsp:sp>
    <dsp:sp modelId="{232F13DF-1459-441C-9818-08BF91994864}">
      <dsp:nvSpPr>
        <dsp:cNvPr id="0" name=""/>
        <dsp:cNvSpPr/>
      </dsp:nvSpPr>
      <dsp:spPr>
        <a:xfrm>
          <a:off x="5391150" y="1804702"/>
          <a:ext cx="1061801" cy="37204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6022"/>
              </a:lnTo>
              <a:lnTo>
                <a:pt x="1061801" y="186022"/>
              </a:lnTo>
              <a:lnTo>
                <a:pt x="1061801" y="37204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BF3B85B-E081-4C99-88D1-41B5F5E05611}">
      <dsp:nvSpPr>
        <dsp:cNvPr id="0" name=""/>
        <dsp:cNvSpPr/>
      </dsp:nvSpPr>
      <dsp:spPr>
        <a:xfrm>
          <a:off x="5755366" y="2176747"/>
          <a:ext cx="1395170" cy="93011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Indefinite pronouns</a:t>
          </a:r>
        </a:p>
      </dsp:txBody>
      <dsp:txXfrm>
        <a:off x="5782608" y="2203989"/>
        <a:ext cx="1340686" cy="875629"/>
      </dsp:txXfrm>
    </dsp:sp>
    <dsp:sp modelId="{9A8D0BA9-7222-4FA4-A947-1C95B0D80949}">
      <dsp:nvSpPr>
        <dsp:cNvPr id="0" name=""/>
        <dsp:cNvSpPr/>
      </dsp:nvSpPr>
      <dsp:spPr>
        <a:xfrm>
          <a:off x="5391150" y="1804702"/>
          <a:ext cx="2875523" cy="37204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6022"/>
              </a:lnTo>
              <a:lnTo>
                <a:pt x="2875523" y="186022"/>
              </a:lnTo>
              <a:lnTo>
                <a:pt x="2875523" y="37204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573873-A247-4A35-A901-9E5B63602273}">
      <dsp:nvSpPr>
        <dsp:cNvPr id="0" name=""/>
        <dsp:cNvSpPr/>
      </dsp:nvSpPr>
      <dsp:spPr>
        <a:xfrm>
          <a:off x="7569088" y="2176747"/>
          <a:ext cx="1395170" cy="93011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Relative pronouns</a:t>
          </a:r>
        </a:p>
      </dsp:txBody>
      <dsp:txXfrm>
        <a:off x="7596330" y="2203989"/>
        <a:ext cx="1340686" cy="875629"/>
      </dsp:txXfrm>
    </dsp:sp>
    <dsp:sp modelId="{09CB1668-B8F8-45B4-B7C8-F16E3A1BCEFB}">
      <dsp:nvSpPr>
        <dsp:cNvPr id="0" name=""/>
        <dsp:cNvSpPr/>
      </dsp:nvSpPr>
      <dsp:spPr>
        <a:xfrm>
          <a:off x="5391150" y="1804702"/>
          <a:ext cx="4689245" cy="37204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6022"/>
              </a:lnTo>
              <a:lnTo>
                <a:pt x="4689245" y="186022"/>
              </a:lnTo>
              <a:lnTo>
                <a:pt x="4689245" y="37204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EC6327C-B872-4C72-ADDF-4EA1667BDE60}">
      <dsp:nvSpPr>
        <dsp:cNvPr id="0" name=""/>
        <dsp:cNvSpPr/>
      </dsp:nvSpPr>
      <dsp:spPr>
        <a:xfrm>
          <a:off x="9382809" y="2176747"/>
          <a:ext cx="1395170" cy="93011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Reflexive pronouns</a:t>
          </a:r>
        </a:p>
      </dsp:txBody>
      <dsp:txXfrm>
        <a:off x="9410051" y="2203989"/>
        <a:ext cx="1340686" cy="875629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06C7A0-C3B8-408D-8969-7D47A9D10709}">
      <dsp:nvSpPr>
        <dsp:cNvPr id="0" name=""/>
        <dsp:cNvSpPr/>
      </dsp:nvSpPr>
      <dsp:spPr>
        <a:xfrm>
          <a:off x="4796335" y="26283"/>
          <a:ext cx="1475379" cy="983586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</a:t>
          </a:r>
        </a:p>
      </dsp:txBody>
      <dsp:txXfrm>
        <a:off x="4825143" y="55091"/>
        <a:ext cx="1417763" cy="925970"/>
      </dsp:txXfrm>
    </dsp:sp>
    <dsp:sp modelId="{BA92CD4C-CD49-4DA8-95BC-259EFFF4E9F6}">
      <dsp:nvSpPr>
        <dsp:cNvPr id="0" name=""/>
        <dsp:cNvSpPr/>
      </dsp:nvSpPr>
      <dsp:spPr>
        <a:xfrm>
          <a:off x="739040" y="1009870"/>
          <a:ext cx="4794984" cy="393434"/>
        </a:xfrm>
        <a:custGeom>
          <a:avLst/>
          <a:gdLst/>
          <a:ahLst/>
          <a:cxnLst/>
          <a:rect l="0" t="0" r="0" b="0"/>
          <a:pathLst>
            <a:path>
              <a:moveTo>
                <a:pt x="4794984" y="0"/>
              </a:moveTo>
              <a:lnTo>
                <a:pt x="4794984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BCB292-E029-4F0A-B53F-27AD2F195B11}">
      <dsp:nvSpPr>
        <dsp:cNvPr id="0" name=""/>
        <dsp:cNvSpPr/>
      </dsp:nvSpPr>
      <dsp:spPr>
        <a:xfrm>
          <a:off x="1351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Personal pronoun - I, you, he, she, it, we, they, me, you, him, her, it, us, them</a:t>
          </a:r>
        </a:p>
      </dsp:txBody>
      <dsp:txXfrm>
        <a:off x="44563" y="1446516"/>
        <a:ext cx="1388955" cy="2332087"/>
      </dsp:txXfrm>
    </dsp:sp>
    <dsp:sp modelId="{7E902AF9-9AEA-4CF3-A59C-72FB5139F38F}">
      <dsp:nvSpPr>
        <dsp:cNvPr id="0" name=""/>
        <dsp:cNvSpPr/>
      </dsp:nvSpPr>
      <dsp:spPr>
        <a:xfrm>
          <a:off x="2657034" y="1009870"/>
          <a:ext cx="2876990" cy="393434"/>
        </a:xfrm>
        <a:custGeom>
          <a:avLst/>
          <a:gdLst/>
          <a:ahLst/>
          <a:cxnLst/>
          <a:rect l="0" t="0" r="0" b="0"/>
          <a:pathLst>
            <a:path>
              <a:moveTo>
                <a:pt x="2876990" y="0"/>
              </a:moveTo>
              <a:lnTo>
                <a:pt x="2876990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3B5BF9E-1AD3-4D04-B2B7-14C0FC93090E}">
      <dsp:nvSpPr>
        <dsp:cNvPr id="0" name=""/>
        <dsp:cNvSpPr/>
      </dsp:nvSpPr>
      <dsp:spPr>
        <a:xfrm>
          <a:off x="1919344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Possessive pronoun</a:t>
          </a:r>
        </a:p>
      </dsp:txBody>
      <dsp:txXfrm>
        <a:off x="1962556" y="1446516"/>
        <a:ext cx="1388955" cy="2332087"/>
      </dsp:txXfrm>
    </dsp:sp>
    <dsp:sp modelId="{B7F73BA2-CD5E-4E48-BBB0-7C2FD401D386}">
      <dsp:nvSpPr>
        <dsp:cNvPr id="0" name=""/>
        <dsp:cNvSpPr/>
      </dsp:nvSpPr>
      <dsp:spPr>
        <a:xfrm>
          <a:off x="4575028" y="1009870"/>
          <a:ext cx="958996" cy="393434"/>
        </a:xfrm>
        <a:custGeom>
          <a:avLst/>
          <a:gdLst/>
          <a:ahLst/>
          <a:cxnLst/>
          <a:rect l="0" t="0" r="0" b="0"/>
          <a:pathLst>
            <a:path>
              <a:moveTo>
                <a:pt x="958996" y="0"/>
              </a:moveTo>
              <a:lnTo>
                <a:pt x="958996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02ADBE-FF1E-47C5-AF95-D4F31BB3FFF6}">
      <dsp:nvSpPr>
        <dsp:cNvPr id="0" name=""/>
        <dsp:cNvSpPr/>
      </dsp:nvSpPr>
      <dsp:spPr>
        <a:xfrm>
          <a:off x="3837338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Demonstrative pronouns</a:t>
          </a:r>
        </a:p>
      </dsp:txBody>
      <dsp:txXfrm>
        <a:off x="3880550" y="1446516"/>
        <a:ext cx="1388955" cy="2332087"/>
      </dsp:txXfrm>
    </dsp:sp>
    <dsp:sp modelId="{0A536300-1155-466B-A7D1-77A866128735}">
      <dsp:nvSpPr>
        <dsp:cNvPr id="0" name=""/>
        <dsp:cNvSpPr/>
      </dsp:nvSpPr>
      <dsp:spPr>
        <a:xfrm>
          <a:off x="5534025" y="1009870"/>
          <a:ext cx="958996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958996" y="196717"/>
              </a:lnTo>
              <a:lnTo>
                <a:pt x="958996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6D55AC2-FE2C-4321-BBC5-96811ABF112F}">
      <dsp:nvSpPr>
        <dsp:cNvPr id="0" name=""/>
        <dsp:cNvSpPr/>
      </dsp:nvSpPr>
      <dsp:spPr>
        <a:xfrm>
          <a:off x="5755331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Indefinite pronouns</a:t>
          </a:r>
        </a:p>
      </dsp:txBody>
      <dsp:txXfrm>
        <a:off x="5798543" y="1446516"/>
        <a:ext cx="1388955" cy="2332087"/>
      </dsp:txXfrm>
    </dsp:sp>
    <dsp:sp modelId="{9F646173-1F2D-4775-8139-D16AA474BC8D}">
      <dsp:nvSpPr>
        <dsp:cNvPr id="0" name=""/>
        <dsp:cNvSpPr/>
      </dsp:nvSpPr>
      <dsp:spPr>
        <a:xfrm>
          <a:off x="5534025" y="1009870"/>
          <a:ext cx="2876990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2876990" y="196717"/>
              </a:lnTo>
              <a:lnTo>
                <a:pt x="287699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CBA7FA-CD98-4DC3-B3E2-8772DF15656A}">
      <dsp:nvSpPr>
        <dsp:cNvPr id="0" name=""/>
        <dsp:cNvSpPr/>
      </dsp:nvSpPr>
      <dsp:spPr>
        <a:xfrm>
          <a:off x="7673325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Relative pronouns</a:t>
          </a:r>
        </a:p>
      </dsp:txBody>
      <dsp:txXfrm>
        <a:off x="7716537" y="1446516"/>
        <a:ext cx="1388955" cy="2332087"/>
      </dsp:txXfrm>
    </dsp:sp>
    <dsp:sp modelId="{541852C4-1413-4427-9206-83AE0A50A023}">
      <dsp:nvSpPr>
        <dsp:cNvPr id="0" name=""/>
        <dsp:cNvSpPr/>
      </dsp:nvSpPr>
      <dsp:spPr>
        <a:xfrm>
          <a:off x="5534025" y="1009870"/>
          <a:ext cx="4794984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4794984" y="196717"/>
              </a:lnTo>
              <a:lnTo>
                <a:pt x="4794984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F65B6B-6544-410A-8C5B-4EB101A79872}">
      <dsp:nvSpPr>
        <dsp:cNvPr id="0" name=""/>
        <dsp:cNvSpPr/>
      </dsp:nvSpPr>
      <dsp:spPr>
        <a:xfrm>
          <a:off x="9591319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Reflexive pronouns</a:t>
          </a:r>
        </a:p>
      </dsp:txBody>
      <dsp:txXfrm>
        <a:off x="9634531" y="1446516"/>
        <a:ext cx="1388955" cy="2332087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06C7A0-C3B8-408D-8969-7D47A9D10709}">
      <dsp:nvSpPr>
        <dsp:cNvPr id="0" name=""/>
        <dsp:cNvSpPr/>
      </dsp:nvSpPr>
      <dsp:spPr>
        <a:xfrm>
          <a:off x="4796335" y="26283"/>
          <a:ext cx="1475379" cy="983586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</a:t>
          </a:r>
        </a:p>
      </dsp:txBody>
      <dsp:txXfrm>
        <a:off x="4825143" y="55091"/>
        <a:ext cx="1417763" cy="925970"/>
      </dsp:txXfrm>
    </dsp:sp>
    <dsp:sp modelId="{BA92CD4C-CD49-4DA8-95BC-259EFFF4E9F6}">
      <dsp:nvSpPr>
        <dsp:cNvPr id="0" name=""/>
        <dsp:cNvSpPr/>
      </dsp:nvSpPr>
      <dsp:spPr>
        <a:xfrm>
          <a:off x="739040" y="1009870"/>
          <a:ext cx="4794984" cy="393434"/>
        </a:xfrm>
        <a:custGeom>
          <a:avLst/>
          <a:gdLst/>
          <a:ahLst/>
          <a:cxnLst/>
          <a:rect l="0" t="0" r="0" b="0"/>
          <a:pathLst>
            <a:path>
              <a:moveTo>
                <a:pt x="4794984" y="0"/>
              </a:moveTo>
              <a:lnTo>
                <a:pt x="4794984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BCB292-E029-4F0A-B53F-27AD2F195B11}">
      <dsp:nvSpPr>
        <dsp:cNvPr id="0" name=""/>
        <dsp:cNvSpPr/>
      </dsp:nvSpPr>
      <dsp:spPr>
        <a:xfrm>
          <a:off x="1351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Personal pronoun - I, you, he, she, it, we, they, me, you, him, her, it, us, them</a:t>
          </a:r>
        </a:p>
      </dsp:txBody>
      <dsp:txXfrm>
        <a:off x="44563" y="1446516"/>
        <a:ext cx="1388955" cy="2332087"/>
      </dsp:txXfrm>
    </dsp:sp>
    <dsp:sp modelId="{7E902AF9-9AEA-4CF3-A59C-72FB5139F38F}">
      <dsp:nvSpPr>
        <dsp:cNvPr id="0" name=""/>
        <dsp:cNvSpPr/>
      </dsp:nvSpPr>
      <dsp:spPr>
        <a:xfrm>
          <a:off x="2657034" y="1009870"/>
          <a:ext cx="2876990" cy="393434"/>
        </a:xfrm>
        <a:custGeom>
          <a:avLst/>
          <a:gdLst/>
          <a:ahLst/>
          <a:cxnLst/>
          <a:rect l="0" t="0" r="0" b="0"/>
          <a:pathLst>
            <a:path>
              <a:moveTo>
                <a:pt x="2876990" y="0"/>
              </a:moveTo>
              <a:lnTo>
                <a:pt x="2876990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3B5BF9E-1AD3-4D04-B2B7-14C0FC93090E}">
      <dsp:nvSpPr>
        <dsp:cNvPr id="0" name=""/>
        <dsp:cNvSpPr/>
      </dsp:nvSpPr>
      <dsp:spPr>
        <a:xfrm>
          <a:off x="1919344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Possessive pronoun - </a:t>
          </a:r>
          <a:r>
            <a:rPr lang="en-GB" sz="1400" b="0" i="0" kern="1200" dirty="0"/>
            <a:t>mine, yours, his, hers, ours, theirs</a:t>
          </a:r>
          <a:endParaRPr lang="en-GB" sz="1400" kern="1200" dirty="0"/>
        </a:p>
      </dsp:txBody>
      <dsp:txXfrm>
        <a:off x="1962556" y="1446516"/>
        <a:ext cx="1388955" cy="2332087"/>
      </dsp:txXfrm>
    </dsp:sp>
    <dsp:sp modelId="{B7F73BA2-CD5E-4E48-BBB0-7C2FD401D386}">
      <dsp:nvSpPr>
        <dsp:cNvPr id="0" name=""/>
        <dsp:cNvSpPr/>
      </dsp:nvSpPr>
      <dsp:spPr>
        <a:xfrm>
          <a:off x="4575028" y="1009870"/>
          <a:ext cx="958996" cy="393434"/>
        </a:xfrm>
        <a:custGeom>
          <a:avLst/>
          <a:gdLst/>
          <a:ahLst/>
          <a:cxnLst/>
          <a:rect l="0" t="0" r="0" b="0"/>
          <a:pathLst>
            <a:path>
              <a:moveTo>
                <a:pt x="958996" y="0"/>
              </a:moveTo>
              <a:lnTo>
                <a:pt x="958996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02ADBE-FF1E-47C5-AF95-D4F31BB3FFF6}">
      <dsp:nvSpPr>
        <dsp:cNvPr id="0" name=""/>
        <dsp:cNvSpPr/>
      </dsp:nvSpPr>
      <dsp:spPr>
        <a:xfrm>
          <a:off x="3837338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Demonstrative pronouns</a:t>
          </a:r>
        </a:p>
      </dsp:txBody>
      <dsp:txXfrm>
        <a:off x="3880550" y="1446516"/>
        <a:ext cx="1388955" cy="2332087"/>
      </dsp:txXfrm>
    </dsp:sp>
    <dsp:sp modelId="{0A536300-1155-466B-A7D1-77A866128735}">
      <dsp:nvSpPr>
        <dsp:cNvPr id="0" name=""/>
        <dsp:cNvSpPr/>
      </dsp:nvSpPr>
      <dsp:spPr>
        <a:xfrm>
          <a:off x="5534025" y="1009870"/>
          <a:ext cx="958996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958996" y="196717"/>
              </a:lnTo>
              <a:lnTo>
                <a:pt x="958996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6D55AC2-FE2C-4321-BBC5-96811ABF112F}">
      <dsp:nvSpPr>
        <dsp:cNvPr id="0" name=""/>
        <dsp:cNvSpPr/>
      </dsp:nvSpPr>
      <dsp:spPr>
        <a:xfrm>
          <a:off x="5755331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Indefinite pronouns</a:t>
          </a:r>
        </a:p>
      </dsp:txBody>
      <dsp:txXfrm>
        <a:off x="5798543" y="1446516"/>
        <a:ext cx="1388955" cy="2332087"/>
      </dsp:txXfrm>
    </dsp:sp>
    <dsp:sp modelId="{9F646173-1F2D-4775-8139-D16AA474BC8D}">
      <dsp:nvSpPr>
        <dsp:cNvPr id="0" name=""/>
        <dsp:cNvSpPr/>
      </dsp:nvSpPr>
      <dsp:spPr>
        <a:xfrm>
          <a:off x="5534025" y="1009870"/>
          <a:ext cx="2876990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2876990" y="196717"/>
              </a:lnTo>
              <a:lnTo>
                <a:pt x="287699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CBA7FA-CD98-4DC3-B3E2-8772DF15656A}">
      <dsp:nvSpPr>
        <dsp:cNvPr id="0" name=""/>
        <dsp:cNvSpPr/>
      </dsp:nvSpPr>
      <dsp:spPr>
        <a:xfrm>
          <a:off x="7673325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Relative pronouns</a:t>
          </a:r>
        </a:p>
      </dsp:txBody>
      <dsp:txXfrm>
        <a:off x="7716537" y="1446516"/>
        <a:ext cx="1388955" cy="2332087"/>
      </dsp:txXfrm>
    </dsp:sp>
    <dsp:sp modelId="{541852C4-1413-4427-9206-83AE0A50A023}">
      <dsp:nvSpPr>
        <dsp:cNvPr id="0" name=""/>
        <dsp:cNvSpPr/>
      </dsp:nvSpPr>
      <dsp:spPr>
        <a:xfrm>
          <a:off x="5534025" y="1009870"/>
          <a:ext cx="4794984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4794984" y="196717"/>
              </a:lnTo>
              <a:lnTo>
                <a:pt x="4794984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F65B6B-6544-410A-8C5B-4EB101A79872}">
      <dsp:nvSpPr>
        <dsp:cNvPr id="0" name=""/>
        <dsp:cNvSpPr/>
      </dsp:nvSpPr>
      <dsp:spPr>
        <a:xfrm>
          <a:off x="9591319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Reflexive pronouns</a:t>
          </a:r>
        </a:p>
      </dsp:txBody>
      <dsp:txXfrm>
        <a:off x="9634531" y="1446516"/>
        <a:ext cx="1388955" cy="2332087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06C7A0-C3B8-408D-8969-7D47A9D10709}">
      <dsp:nvSpPr>
        <dsp:cNvPr id="0" name=""/>
        <dsp:cNvSpPr/>
      </dsp:nvSpPr>
      <dsp:spPr>
        <a:xfrm>
          <a:off x="4796335" y="26283"/>
          <a:ext cx="1475379" cy="983586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Pronoun – replaces a noun</a:t>
          </a:r>
        </a:p>
      </dsp:txBody>
      <dsp:txXfrm>
        <a:off x="4825143" y="55091"/>
        <a:ext cx="1417763" cy="925970"/>
      </dsp:txXfrm>
    </dsp:sp>
    <dsp:sp modelId="{BA92CD4C-CD49-4DA8-95BC-259EFFF4E9F6}">
      <dsp:nvSpPr>
        <dsp:cNvPr id="0" name=""/>
        <dsp:cNvSpPr/>
      </dsp:nvSpPr>
      <dsp:spPr>
        <a:xfrm>
          <a:off x="739040" y="1009870"/>
          <a:ext cx="4794984" cy="393434"/>
        </a:xfrm>
        <a:custGeom>
          <a:avLst/>
          <a:gdLst/>
          <a:ahLst/>
          <a:cxnLst/>
          <a:rect l="0" t="0" r="0" b="0"/>
          <a:pathLst>
            <a:path>
              <a:moveTo>
                <a:pt x="4794984" y="0"/>
              </a:moveTo>
              <a:lnTo>
                <a:pt x="4794984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BCB292-E029-4F0A-B53F-27AD2F195B11}">
      <dsp:nvSpPr>
        <dsp:cNvPr id="0" name=""/>
        <dsp:cNvSpPr/>
      </dsp:nvSpPr>
      <dsp:spPr>
        <a:xfrm>
          <a:off x="1351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Personal pronoun - I, you, he, she, it, we, they, me, you, him, her, it, us, them</a:t>
          </a:r>
        </a:p>
      </dsp:txBody>
      <dsp:txXfrm>
        <a:off x="44563" y="1446516"/>
        <a:ext cx="1388955" cy="2332087"/>
      </dsp:txXfrm>
    </dsp:sp>
    <dsp:sp modelId="{7E902AF9-9AEA-4CF3-A59C-72FB5139F38F}">
      <dsp:nvSpPr>
        <dsp:cNvPr id="0" name=""/>
        <dsp:cNvSpPr/>
      </dsp:nvSpPr>
      <dsp:spPr>
        <a:xfrm>
          <a:off x="2657034" y="1009870"/>
          <a:ext cx="2876990" cy="393434"/>
        </a:xfrm>
        <a:custGeom>
          <a:avLst/>
          <a:gdLst/>
          <a:ahLst/>
          <a:cxnLst/>
          <a:rect l="0" t="0" r="0" b="0"/>
          <a:pathLst>
            <a:path>
              <a:moveTo>
                <a:pt x="2876990" y="0"/>
              </a:moveTo>
              <a:lnTo>
                <a:pt x="2876990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3B5BF9E-1AD3-4D04-B2B7-14C0FC93090E}">
      <dsp:nvSpPr>
        <dsp:cNvPr id="0" name=""/>
        <dsp:cNvSpPr/>
      </dsp:nvSpPr>
      <dsp:spPr>
        <a:xfrm>
          <a:off x="1919344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Possessive pronoun </a:t>
          </a:r>
          <a:r>
            <a:rPr lang="en-GB" sz="1300" kern="1200"/>
            <a:t>- </a:t>
          </a:r>
          <a:r>
            <a:rPr lang="en-GB" sz="1300" b="0" i="0" kern="1200"/>
            <a:t>mine, yours, his, hers, ours, theirs</a:t>
          </a:r>
          <a:endParaRPr lang="en-GB" sz="1300" kern="1200" dirty="0"/>
        </a:p>
      </dsp:txBody>
      <dsp:txXfrm>
        <a:off x="1962556" y="1446516"/>
        <a:ext cx="1388955" cy="2332087"/>
      </dsp:txXfrm>
    </dsp:sp>
    <dsp:sp modelId="{B7F73BA2-CD5E-4E48-BBB0-7C2FD401D386}">
      <dsp:nvSpPr>
        <dsp:cNvPr id="0" name=""/>
        <dsp:cNvSpPr/>
      </dsp:nvSpPr>
      <dsp:spPr>
        <a:xfrm>
          <a:off x="4575028" y="1009870"/>
          <a:ext cx="958996" cy="393434"/>
        </a:xfrm>
        <a:custGeom>
          <a:avLst/>
          <a:gdLst/>
          <a:ahLst/>
          <a:cxnLst/>
          <a:rect l="0" t="0" r="0" b="0"/>
          <a:pathLst>
            <a:path>
              <a:moveTo>
                <a:pt x="958996" y="0"/>
              </a:moveTo>
              <a:lnTo>
                <a:pt x="958996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02ADBE-FF1E-47C5-AF95-D4F31BB3FFF6}">
      <dsp:nvSpPr>
        <dsp:cNvPr id="0" name=""/>
        <dsp:cNvSpPr/>
      </dsp:nvSpPr>
      <dsp:spPr>
        <a:xfrm>
          <a:off x="3837338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Demonstrative pronouns - </a:t>
          </a:r>
          <a:r>
            <a:rPr lang="en-GB" sz="1300" b="0" i="0" kern="1200" dirty="0"/>
            <a:t>this, that, these, those</a:t>
          </a:r>
          <a:endParaRPr lang="en-GB" sz="1300" kern="1200" dirty="0"/>
        </a:p>
      </dsp:txBody>
      <dsp:txXfrm>
        <a:off x="3880550" y="1446516"/>
        <a:ext cx="1388955" cy="2332087"/>
      </dsp:txXfrm>
    </dsp:sp>
    <dsp:sp modelId="{0A536300-1155-466B-A7D1-77A866128735}">
      <dsp:nvSpPr>
        <dsp:cNvPr id="0" name=""/>
        <dsp:cNvSpPr/>
      </dsp:nvSpPr>
      <dsp:spPr>
        <a:xfrm>
          <a:off x="5534025" y="1009870"/>
          <a:ext cx="958996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958996" y="196717"/>
              </a:lnTo>
              <a:lnTo>
                <a:pt x="958996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6D55AC2-FE2C-4321-BBC5-96811ABF112F}">
      <dsp:nvSpPr>
        <dsp:cNvPr id="0" name=""/>
        <dsp:cNvSpPr/>
      </dsp:nvSpPr>
      <dsp:spPr>
        <a:xfrm>
          <a:off x="5755331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Indefinite pronouns - </a:t>
          </a:r>
          <a:r>
            <a:rPr lang="en-GB" sz="1300" b="0" i="0" kern="1200" dirty="0"/>
            <a:t>anyone, everyone, someone, no one, nobody, each, few, many, all, some, etc.</a:t>
          </a:r>
          <a:endParaRPr lang="en-GB" sz="1300" kern="1200" dirty="0"/>
        </a:p>
      </dsp:txBody>
      <dsp:txXfrm>
        <a:off x="5798543" y="1446516"/>
        <a:ext cx="1388955" cy="2332087"/>
      </dsp:txXfrm>
    </dsp:sp>
    <dsp:sp modelId="{9F646173-1F2D-4775-8139-D16AA474BC8D}">
      <dsp:nvSpPr>
        <dsp:cNvPr id="0" name=""/>
        <dsp:cNvSpPr/>
      </dsp:nvSpPr>
      <dsp:spPr>
        <a:xfrm>
          <a:off x="5534025" y="1009870"/>
          <a:ext cx="2876990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2876990" y="196717"/>
              </a:lnTo>
              <a:lnTo>
                <a:pt x="287699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CBA7FA-CD98-4DC3-B3E2-8772DF15656A}">
      <dsp:nvSpPr>
        <dsp:cNvPr id="0" name=""/>
        <dsp:cNvSpPr/>
      </dsp:nvSpPr>
      <dsp:spPr>
        <a:xfrm>
          <a:off x="7673325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Relative pronouns</a:t>
          </a:r>
        </a:p>
      </dsp:txBody>
      <dsp:txXfrm>
        <a:off x="7716537" y="1446516"/>
        <a:ext cx="1388955" cy="2332087"/>
      </dsp:txXfrm>
    </dsp:sp>
    <dsp:sp modelId="{541852C4-1413-4427-9206-83AE0A50A023}">
      <dsp:nvSpPr>
        <dsp:cNvPr id="0" name=""/>
        <dsp:cNvSpPr/>
      </dsp:nvSpPr>
      <dsp:spPr>
        <a:xfrm>
          <a:off x="5534025" y="1009870"/>
          <a:ext cx="4794984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4794984" y="196717"/>
              </a:lnTo>
              <a:lnTo>
                <a:pt x="4794984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F65B6B-6544-410A-8C5B-4EB101A79872}">
      <dsp:nvSpPr>
        <dsp:cNvPr id="0" name=""/>
        <dsp:cNvSpPr/>
      </dsp:nvSpPr>
      <dsp:spPr>
        <a:xfrm>
          <a:off x="9591319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Reflexive pronouns</a:t>
          </a:r>
        </a:p>
      </dsp:txBody>
      <dsp:txXfrm>
        <a:off x="9634531" y="1446516"/>
        <a:ext cx="1388955" cy="2332087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06C7A0-C3B8-408D-8969-7D47A9D10709}">
      <dsp:nvSpPr>
        <dsp:cNvPr id="0" name=""/>
        <dsp:cNvSpPr/>
      </dsp:nvSpPr>
      <dsp:spPr>
        <a:xfrm>
          <a:off x="4796335" y="26283"/>
          <a:ext cx="1475379" cy="983586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Pronoun – replaces a noun</a:t>
          </a:r>
        </a:p>
      </dsp:txBody>
      <dsp:txXfrm>
        <a:off x="4825143" y="55091"/>
        <a:ext cx="1417763" cy="925970"/>
      </dsp:txXfrm>
    </dsp:sp>
    <dsp:sp modelId="{BA92CD4C-CD49-4DA8-95BC-259EFFF4E9F6}">
      <dsp:nvSpPr>
        <dsp:cNvPr id="0" name=""/>
        <dsp:cNvSpPr/>
      </dsp:nvSpPr>
      <dsp:spPr>
        <a:xfrm>
          <a:off x="739040" y="1009870"/>
          <a:ext cx="4794984" cy="393434"/>
        </a:xfrm>
        <a:custGeom>
          <a:avLst/>
          <a:gdLst/>
          <a:ahLst/>
          <a:cxnLst/>
          <a:rect l="0" t="0" r="0" b="0"/>
          <a:pathLst>
            <a:path>
              <a:moveTo>
                <a:pt x="4794984" y="0"/>
              </a:moveTo>
              <a:lnTo>
                <a:pt x="4794984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BCB292-E029-4F0A-B53F-27AD2F195B11}">
      <dsp:nvSpPr>
        <dsp:cNvPr id="0" name=""/>
        <dsp:cNvSpPr/>
      </dsp:nvSpPr>
      <dsp:spPr>
        <a:xfrm>
          <a:off x="1351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Personal pronoun - I, you, he, she, it, we, they, me, you, him, her, it, us, them</a:t>
          </a:r>
        </a:p>
      </dsp:txBody>
      <dsp:txXfrm>
        <a:off x="44563" y="1446516"/>
        <a:ext cx="1388955" cy="2332087"/>
      </dsp:txXfrm>
    </dsp:sp>
    <dsp:sp modelId="{7E902AF9-9AEA-4CF3-A59C-72FB5139F38F}">
      <dsp:nvSpPr>
        <dsp:cNvPr id="0" name=""/>
        <dsp:cNvSpPr/>
      </dsp:nvSpPr>
      <dsp:spPr>
        <a:xfrm>
          <a:off x="2657034" y="1009870"/>
          <a:ext cx="2876990" cy="393434"/>
        </a:xfrm>
        <a:custGeom>
          <a:avLst/>
          <a:gdLst/>
          <a:ahLst/>
          <a:cxnLst/>
          <a:rect l="0" t="0" r="0" b="0"/>
          <a:pathLst>
            <a:path>
              <a:moveTo>
                <a:pt x="2876990" y="0"/>
              </a:moveTo>
              <a:lnTo>
                <a:pt x="2876990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3B5BF9E-1AD3-4D04-B2B7-14C0FC93090E}">
      <dsp:nvSpPr>
        <dsp:cNvPr id="0" name=""/>
        <dsp:cNvSpPr/>
      </dsp:nvSpPr>
      <dsp:spPr>
        <a:xfrm>
          <a:off x="1919344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Possessive pronoun </a:t>
          </a:r>
          <a:r>
            <a:rPr lang="en-GB" sz="1300" kern="1200"/>
            <a:t>- </a:t>
          </a:r>
          <a:r>
            <a:rPr lang="en-GB" sz="1300" b="0" i="0" kern="1200"/>
            <a:t>mine, yours, his, hers, ours, theirs</a:t>
          </a:r>
          <a:endParaRPr lang="en-GB" sz="1300" kern="1200" dirty="0"/>
        </a:p>
      </dsp:txBody>
      <dsp:txXfrm>
        <a:off x="1962556" y="1446516"/>
        <a:ext cx="1388955" cy="2332087"/>
      </dsp:txXfrm>
    </dsp:sp>
    <dsp:sp modelId="{B7F73BA2-CD5E-4E48-BBB0-7C2FD401D386}">
      <dsp:nvSpPr>
        <dsp:cNvPr id="0" name=""/>
        <dsp:cNvSpPr/>
      </dsp:nvSpPr>
      <dsp:spPr>
        <a:xfrm>
          <a:off x="4575028" y="1009870"/>
          <a:ext cx="958996" cy="393434"/>
        </a:xfrm>
        <a:custGeom>
          <a:avLst/>
          <a:gdLst/>
          <a:ahLst/>
          <a:cxnLst/>
          <a:rect l="0" t="0" r="0" b="0"/>
          <a:pathLst>
            <a:path>
              <a:moveTo>
                <a:pt x="958996" y="0"/>
              </a:moveTo>
              <a:lnTo>
                <a:pt x="958996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02ADBE-FF1E-47C5-AF95-D4F31BB3FFF6}">
      <dsp:nvSpPr>
        <dsp:cNvPr id="0" name=""/>
        <dsp:cNvSpPr/>
      </dsp:nvSpPr>
      <dsp:spPr>
        <a:xfrm>
          <a:off x="3837338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Demonstrative pronouns - </a:t>
          </a:r>
          <a:r>
            <a:rPr lang="en-GB" sz="1300" b="0" i="0" kern="1200" dirty="0"/>
            <a:t>this, that, these, those</a:t>
          </a:r>
          <a:endParaRPr lang="en-GB" sz="1300" kern="1200" dirty="0"/>
        </a:p>
      </dsp:txBody>
      <dsp:txXfrm>
        <a:off x="3880550" y="1446516"/>
        <a:ext cx="1388955" cy="2332087"/>
      </dsp:txXfrm>
    </dsp:sp>
    <dsp:sp modelId="{0A536300-1155-466B-A7D1-77A866128735}">
      <dsp:nvSpPr>
        <dsp:cNvPr id="0" name=""/>
        <dsp:cNvSpPr/>
      </dsp:nvSpPr>
      <dsp:spPr>
        <a:xfrm>
          <a:off x="5534025" y="1009870"/>
          <a:ext cx="958996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958996" y="196717"/>
              </a:lnTo>
              <a:lnTo>
                <a:pt x="958996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6D55AC2-FE2C-4321-BBC5-96811ABF112F}">
      <dsp:nvSpPr>
        <dsp:cNvPr id="0" name=""/>
        <dsp:cNvSpPr/>
      </dsp:nvSpPr>
      <dsp:spPr>
        <a:xfrm>
          <a:off x="5755331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Indefinite pronouns </a:t>
          </a:r>
          <a:r>
            <a:rPr lang="en-GB" sz="1300" kern="1200"/>
            <a:t>- </a:t>
          </a:r>
          <a:r>
            <a:rPr lang="en-GB" sz="1300" b="0" i="0" kern="1200"/>
            <a:t>anyone, everyone, someone, no one, nobody, each, few, many, all, some, etc.</a:t>
          </a:r>
          <a:endParaRPr lang="en-GB" sz="1300" kern="1200" dirty="0"/>
        </a:p>
      </dsp:txBody>
      <dsp:txXfrm>
        <a:off x="5798543" y="1446516"/>
        <a:ext cx="1388955" cy="2332087"/>
      </dsp:txXfrm>
    </dsp:sp>
    <dsp:sp modelId="{9F646173-1F2D-4775-8139-D16AA474BC8D}">
      <dsp:nvSpPr>
        <dsp:cNvPr id="0" name=""/>
        <dsp:cNvSpPr/>
      </dsp:nvSpPr>
      <dsp:spPr>
        <a:xfrm>
          <a:off x="5534025" y="1009870"/>
          <a:ext cx="2876990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2876990" y="196717"/>
              </a:lnTo>
              <a:lnTo>
                <a:pt x="287699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CBA7FA-CD98-4DC3-B3E2-8772DF15656A}">
      <dsp:nvSpPr>
        <dsp:cNvPr id="0" name=""/>
        <dsp:cNvSpPr/>
      </dsp:nvSpPr>
      <dsp:spPr>
        <a:xfrm>
          <a:off x="7673325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Relative pronouns</a:t>
          </a:r>
        </a:p>
      </dsp:txBody>
      <dsp:txXfrm>
        <a:off x="7716537" y="1446516"/>
        <a:ext cx="1388955" cy="2332087"/>
      </dsp:txXfrm>
    </dsp:sp>
    <dsp:sp modelId="{541852C4-1413-4427-9206-83AE0A50A023}">
      <dsp:nvSpPr>
        <dsp:cNvPr id="0" name=""/>
        <dsp:cNvSpPr/>
      </dsp:nvSpPr>
      <dsp:spPr>
        <a:xfrm>
          <a:off x="5534025" y="1009870"/>
          <a:ext cx="4794984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4794984" y="196717"/>
              </a:lnTo>
              <a:lnTo>
                <a:pt x="4794984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F65B6B-6544-410A-8C5B-4EB101A79872}">
      <dsp:nvSpPr>
        <dsp:cNvPr id="0" name=""/>
        <dsp:cNvSpPr/>
      </dsp:nvSpPr>
      <dsp:spPr>
        <a:xfrm>
          <a:off x="9591319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Reflexive pronouns</a:t>
          </a:r>
        </a:p>
      </dsp:txBody>
      <dsp:txXfrm>
        <a:off x="9634531" y="1446516"/>
        <a:ext cx="1388955" cy="2332087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06C7A0-C3B8-408D-8969-7D47A9D10709}">
      <dsp:nvSpPr>
        <dsp:cNvPr id="0" name=""/>
        <dsp:cNvSpPr/>
      </dsp:nvSpPr>
      <dsp:spPr>
        <a:xfrm>
          <a:off x="4796335" y="26283"/>
          <a:ext cx="1475379" cy="983586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Pronoun – replaces a noun</a:t>
          </a:r>
        </a:p>
      </dsp:txBody>
      <dsp:txXfrm>
        <a:off x="4825143" y="55091"/>
        <a:ext cx="1417763" cy="925970"/>
      </dsp:txXfrm>
    </dsp:sp>
    <dsp:sp modelId="{BA92CD4C-CD49-4DA8-95BC-259EFFF4E9F6}">
      <dsp:nvSpPr>
        <dsp:cNvPr id="0" name=""/>
        <dsp:cNvSpPr/>
      </dsp:nvSpPr>
      <dsp:spPr>
        <a:xfrm>
          <a:off x="739040" y="1009870"/>
          <a:ext cx="4794984" cy="393434"/>
        </a:xfrm>
        <a:custGeom>
          <a:avLst/>
          <a:gdLst/>
          <a:ahLst/>
          <a:cxnLst/>
          <a:rect l="0" t="0" r="0" b="0"/>
          <a:pathLst>
            <a:path>
              <a:moveTo>
                <a:pt x="4794984" y="0"/>
              </a:moveTo>
              <a:lnTo>
                <a:pt x="4794984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BCB292-E029-4F0A-B53F-27AD2F195B11}">
      <dsp:nvSpPr>
        <dsp:cNvPr id="0" name=""/>
        <dsp:cNvSpPr/>
      </dsp:nvSpPr>
      <dsp:spPr>
        <a:xfrm>
          <a:off x="1351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Personal pronoun - I, you, he, she, it, we, they, me, you, him, her, it, us, them</a:t>
          </a:r>
        </a:p>
      </dsp:txBody>
      <dsp:txXfrm>
        <a:off x="44563" y="1446516"/>
        <a:ext cx="1388955" cy="2332087"/>
      </dsp:txXfrm>
    </dsp:sp>
    <dsp:sp modelId="{7E902AF9-9AEA-4CF3-A59C-72FB5139F38F}">
      <dsp:nvSpPr>
        <dsp:cNvPr id="0" name=""/>
        <dsp:cNvSpPr/>
      </dsp:nvSpPr>
      <dsp:spPr>
        <a:xfrm>
          <a:off x="2657034" y="1009870"/>
          <a:ext cx="2876990" cy="393434"/>
        </a:xfrm>
        <a:custGeom>
          <a:avLst/>
          <a:gdLst/>
          <a:ahLst/>
          <a:cxnLst/>
          <a:rect l="0" t="0" r="0" b="0"/>
          <a:pathLst>
            <a:path>
              <a:moveTo>
                <a:pt x="2876990" y="0"/>
              </a:moveTo>
              <a:lnTo>
                <a:pt x="2876990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3B5BF9E-1AD3-4D04-B2B7-14C0FC93090E}">
      <dsp:nvSpPr>
        <dsp:cNvPr id="0" name=""/>
        <dsp:cNvSpPr/>
      </dsp:nvSpPr>
      <dsp:spPr>
        <a:xfrm>
          <a:off x="1919344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Possessive pronoun </a:t>
          </a:r>
          <a:r>
            <a:rPr lang="en-GB" sz="1300" kern="1200"/>
            <a:t>- </a:t>
          </a:r>
          <a:r>
            <a:rPr lang="en-GB" sz="1300" b="0" i="0" kern="1200"/>
            <a:t>mine, yours, his, hers, ours, theirs</a:t>
          </a:r>
          <a:endParaRPr lang="en-GB" sz="1300" kern="1200" dirty="0"/>
        </a:p>
      </dsp:txBody>
      <dsp:txXfrm>
        <a:off x="1962556" y="1446516"/>
        <a:ext cx="1388955" cy="2332087"/>
      </dsp:txXfrm>
    </dsp:sp>
    <dsp:sp modelId="{B7F73BA2-CD5E-4E48-BBB0-7C2FD401D386}">
      <dsp:nvSpPr>
        <dsp:cNvPr id="0" name=""/>
        <dsp:cNvSpPr/>
      </dsp:nvSpPr>
      <dsp:spPr>
        <a:xfrm>
          <a:off x="4575028" y="1009870"/>
          <a:ext cx="958996" cy="393434"/>
        </a:xfrm>
        <a:custGeom>
          <a:avLst/>
          <a:gdLst/>
          <a:ahLst/>
          <a:cxnLst/>
          <a:rect l="0" t="0" r="0" b="0"/>
          <a:pathLst>
            <a:path>
              <a:moveTo>
                <a:pt x="958996" y="0"/>
              </a:moveTo>
              <a:lnTo>
                <a:pt x="958996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02ADBE-FF1E-47C5-AF95-D4F31BB3FFF6}">
      <dsp:nvSpPr>
        <dsp:cNvPr id="0" name=""/>
        <dsp:cNvSpPr/>
      </dsp:nvSpPr>
      <dsp:spPr>
        <a:xfrm>
          <a:off x="3837338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Demonstrative pronouns - </a:t>
          </a:r>
          <a:r>
            <a:rPr lang="en-GB" sz="1300" b="0" i="0" kern="1200" dirty="0"/>
            <a:t>this, that, these, those</a:t>
          </a:r>
          <a:endParaRPr lang="en-GB" sz="1300" kern="1200" dirty="0"/>
        </a:p>
      </dsp:txBody>
      <dsp:txXfrm>
        <a:off x="3880550" y="1446516"/>
        <a:ext cx="1388955" cy="2332087"/>
      </dsp:txXfrm>
    </dsp:sp>
    <dsp:sp modelId="{0A536300-1155-466B-A7D1-77A866128735}">
      <dsp:nvSpPr>
        <dsp:cNvPr id="0" name=""/>
        <dsp:cNvSpPr/>
      </dsp:nvSpPr>
      <dsp:spPr>
        <a:xfrm>
          <a:off x="5534025" y="1009870"/>
          <a:ext cx="958996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958996" y="196717"/>
              </a:lnTo>
              <a:lnTo>
                <a:pt x="958996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6D55AC2-FE2C-4321-BBC5-96811ABF112F}">
      <dsp:nvSpPr>
        <dsp:cNvPr id="0" name=""/>
        <dsp:cNvSpPr/>
      </dsp:nvSpPr>
      <dsp:spPr>
        <a:xfrm>
          <a:off x="5755331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Indefinite pronouns </a:t>
          </a:r>
          <a:r>
            <a:rPr lang="en-GB" sz="1300" kern="1200"/>
            <a:t>- </a:t>
          </a:r>
          <a:r>
            <a:rPr lang="en-GB" sz="1300" b="0" i="0" kern="1200"/>
            <a:t>anyone, everyone, someone, no one, nobody, each, few, many, all, some, etc.</a:t>
          </a:r>
          <a:endParaRPr lang="en-GB" sz="1300" kern="1200" dirty="0"/>
        </a:p>
      </dsp:txBody>
      <dsp:txXfrm>
        <a:off x="5798543" y="1446516"/>
        <a:ext cx="1388955" cy="2332087"/>
      </dsp:txXfrm>
    </dsp:sp>
    <dsp:sp modelId="{9F646173-1F2D-4775-8139-D16AA474BC8D}">
      <dsp:nvSpPr>
        <dsp:cNvPr id="0" name=""/>
        <dsp:cNvSpPr/>
      </dsp:nvSpPr>
      <dsp:spPr>
        <a:xfrm>
          <a:off x="5534025" y="1009870"/>
          <a:ext cx="2876990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2876990" y="196717"/>
              </a:lnTo>
              <a:lnTo>
                <a:pt x="287699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CBA7FA-CD98-4DC3-B3E2-8772DF15656A}">
      <dsp:nvSpPr>
        <dsp:cNvPr id="0" name=""/>
        <dsp:cNvSpPr/>
      </dsp:nvSpPr>
      <dsp:spPr>
        <a:xfrm>
          <a:off x="7673325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Relative pronouns - </a:t>
          </a:r>
          <a:r>
            <a:rPr lang="en-GB" sz="1300" b="0" i="0" kern="1200" dirty="0"/>
            <a:t>who, whom, whose, which, that</a:t>
          </a:r>
          <a:endParaRPr lang="en-GB" sz="1300" kern="1200" dirty="0"/>
        </a:p>
      </dsp:txBody>
      <dsp:txXfrm>
        <a:off x="7716537" y="1446516"/>
        <a:ext cx="1388955" cy="2332087"/>
      </dsp:txXfrm>
    </dsp:sp>
    <dsp:sp modelId="{541852C4-1413-4427-9206-83AE0A50A023}">
      <dsp:nvSpPr>
        <dsp:cNvPr id="0" name=""/>
        <dsp:cNvSpPr/>
      </dsp:nvSpPr>
      <dsp:spPr>
        <a:xfrm>
          <a:off x="5534025" y="1009870"/>
          <a:ext cx="4794984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4794984" y="196717"/>
              </a:lnTo>
              <a:lnTo>
                <a:pt x="4794984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F65B6B-6544-410A-8C5B-4EB101A79872}">
      <dsp:nvSpPr>
        <dsp:cNvPr id="0" name=""/>
        <dsp:cNvSpPr/>
      </dsp:nvSpPr>
      <dsp:spPr>
        <a:xfrm>
          <a:off x="9591319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Reflexive pronouns</a:t>
          </a:r>
        </a:p>
      </dsp:txBody>
      <dsp:txXfrm>
        <a:off x="9634531" y="1446516"/>
        <a:ext cx="1388955" cy="233208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83707" y="1425987"/>
          <a:ext cx="4584940" cy="117179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718028" y="1460308"/>
        <a:ext cx="4516298" cy="1103150"/>
      </dsp:txXfrm>
    </dsp:sp>
    <dsp:sp modelId="{33643D00-C75E-4DF5-A0F0-DFA21355EB8A}">
      <dsp:nvSpPr>
        <dsp:cNvPr id="0" name=""/>
        <dsp:cNvSpPr/>
      </dsp:nvSpPr>
      <dsp:spPr>
        <a:xfrm>
          <a:off x="729702" y="2597780"/>
          <a:ext cx="4246475" cy="388763"/>
        </a:xfrm>
        <a:custGeom>
          <a:avLst/>
          <a:gdLst/>
          <a:ahLst/>
          <a:cxnLst/>
          <a:rect l="0" t="0" r="0" b="0"/>
          <a:pathLst>
            <a:path>
              <a:moveTo>
                <a:pt x="4246475" y="0"/>
              </a:moveTo>
              <a:lnTo>
                <a:pt x="424647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770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29236" y="3015009"/>
        <a:ext cx="1400932" cy="914977"/>
      </dsp:txXfrm>
    </dsp:sp>
    <dsp:sp modelId="{67357A81-5F47-46C8-8791-23DB6B665016}">
      <dsp:nvSpPr>
        <dsp:cNvPr id="0" name=""/>
        <dsp:cNvSpPr/>
      </dsp:nvSpPr>
      <dsp:spPr>
        <a:xfrm>
          <a:off x="2624926" y="2597780"/>
          <a:ext cx="2351251" cy="388763"/>
        </a:xfrm>
        <a:custGeom>
          <a:avLst/>
          <a:gdLst/>
          <a:ahLst/>
          <a:cxnLst/>
          <a:rect l="0" t="0" r="0" b="0"/>
          <a:pathLst>
            <a:path>
              <a:moveTo>
                <a:pt x="2351251" y="0"/>
              </a:moveTo>
              <a:lnTo>
                <a:pt x="2351251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895994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1924460" y="3015009"/>
        <a:ext cx="1400932" cy="914977"/>
      </dsp:txXfrm>
    </dsp:sp>
    <dsp:sp modelId="{8F07F99B-93BA-4DC2-B33F-3FE6E29EA551}">
      <dsp:nvSpPr>
        <dsp:cNvPr id="0" name=""/>
        <dsp:cNvSpPr/>
      </dsp:nvSpPr>
      <dsp:spPr>
        <a:xfrm>
          <a:off x="4665332" y="2597780"/>
          <a:ext cx="310845" cy="388763"/>
        </a:xfrm>
        <a:custGeom>
          <a:avLst/>
          <a:gdLst/>
          <a:ahLst/>
          <a:cxnLst/>
          <a:rect l="0" t="0" r="0" b="0"/>
          <a:pathLst>
            <a:path>
              <a:moveTo>
                <a:pt x="310845" y="0"/>
              </a:moveTo>
              <a:lnTo>
                <a:pt x="31084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3791218" y="2986543"/>
          <a:ext cx="1748227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3819684" y="3015009"/>
        <a:ext cx="1691295" cy="914977"/>
      </dsp:txXfrm>
    </dsp:sp>
    <dsp:sp modelId="{E5E261E0-CCBC-4B5A-A904-F243E2AA53B0}">
      <dsp:nvSpPr>
        <dsp:cNvPr id="0" name=""/>
        <dsp:cNvSpPr/>
      </dsp:nvSpPr>
      <dsp:spPr>
        <a:xfrm>
          <a:off x="4976178" y="2597780"/>
          <a:ext cx="186175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1861751" y="194381"/>
              </a:lnTo>
              <a:lnTo>
                <a:pt x="186175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976805" y="2986543"/>
          <a:ext cx="1722248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005271" y="3015009"/>
        <a:ext cx="1665316" cy="914977"/>
      </dsp:txXfrm>
    </dsp:sp>
    <dsp:sp modelId="{F7436063-BF3D-4400-ABDF-46A0C91AC2E1}">
      <dsp:nvSpPr>
        <dsp:cNvPr id="0" name=""/>
        <dsp:cNvSpPr/>
      </dsp:nvSpPr>
      <dsp:spPr>
        <a:xfrm>
          <a:off x="4976178" y="2597780"/>
          <a:ext cx="406782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4067821" y="194381"/>
              </a:lnTo>
              <a:lnTo>
                <a:pt x="406782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136413" y="2986543"/>
          <a:ext cx="1815172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64879" y="3015009"/>
        <a:ext cx="1758240" cy="914977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06C7A0-C3B8-408D-8969-7D47A9D10709}">
      <dsp:nvSpPr>
        <dsp:cNvPr id="0" name=""/>
        <dsp:cNvSpPr/>
      </dsp:nvSpPr>
      <dsp:spPr>
        <a:xfrm>
          <a:off x="4796335" y="26283"/>
          <a:ext cx="1475379" cy="983586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Pronoun – replaces a noun</a:t>
          </a:r>
        </a:p>
      </dsp:txBody>
      <dsp:txXfrm>
        <a:off x="4825143" y="55091"/>
        <a:ext cx="1417763" cy="925970"/>
      </dsp:txXfrm>
    </dsp:sp>
    <dsp:sp modelId="{BA92CD4C-CD49-4DA8-95BC-259EFFF4E9F6}">
      <dsp:nvSpPr>
        <dsp:cNvPr id="0" name=""/>
        <dsp:cNvSpPr/>
      </dsp:nvSpPr>
      <dsp:spPr>
        <a:xfrm>
          <a:off x="739040" y="1009870"/>
          <a:ext cx="4794984" cy="393434"/>
        </a:xfrm>
        <a:custGeom>
          <a:avLst/>
          <a:gdLst/>
          <a:ahLst/>
          <a:cxnLst/>
          <a:rect l="0" t="0" r="0" b="0"/>
          <a:pathLst>
            <a:path>
              <a:moveTo>
                <a:pt x="4794984" y="0"/>
              </a:moveTo>
              <a:lnTo>
                <a:pt x="4794984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BCB292-E029-4F0A-B53F-27AD2F195B11}">
      <dsp:nvSpPr>
        <dsp:cNvPr id="0" name=""/>
        <dsp:cNvSpPr/>
      </dsp:nvSpPr>
      <dsp:spPr>
        <a:xfrm>
          <a:off x="1351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Personal pronoun - I, you, he, she, it, we, they, me, you, him, her, it, us, them</a:t>
          </a:r>
        </a:p>
      </dsp:txBody>
      <dsp:txXfrm>
        <a:off x="44563" y="1446516"/>
        <a:ext cx="1388955" cy="2332087"/>
      </dsp:txXfrm>
    </dsp:sp>
    <dsp:sp modelId="{7E902AF9-9AEA-4CF3-A59C-72FB5139F38F}">
      <dsp:nvSpPr>
        <dsp:cNvPr id="0" name=""/>
        <dsp:cNvSpPr/>
      </dsp:nvSpPr>
      <dsp:spPr>
        <a:xfrm>
          <a:off x="2657034" y="1009870"/>
          <a:ext cx="2876990" cy="393434"/>
        </a:xfrm>
        <a:custGeom>
          <a:avLst/>
          <a:gdLst/>
          <a:ahLst/>
          <a:cxnLst/>
          <a:rect l="0" t="0" r="0" b="0"/>
          <a:pathLst>
            <a:path>
              <a:moveTo>
                <a:pt x="2876990" y="0"/>
              </a:moveTo>
              <a:lnTo>
                <a:pt x="2876990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3B5BF9E-1AD3-4D04-B2B7-14C0FC93090E}">
      <dsp:nvSpPr>
        <dsp:cNvPr id="0" name=""/>
        <dsp:cNvSpPr/>
      </dsp:nvSpPr>
      <dsp:spPr>
        <a:xfrm>
          <a:off x="1919344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Possessive pronoun </a:t>
          </a:r>
          <a:r>
            <a:rPr lang="en-GB" sz="1300" kern="1200"/>
            <a:t>- </a:t>
          </a:r>
          <a:r>
            <a:rPr lang="en-GB" sz="1300" b="0" i="0" kern="1200"/>
            <a:t>mine, yours, his, hers, ours, theirs</a:t>
          </a:r>
          <a:endParaRPr lang="en-GB" sz="1300" kern="1200" dirty="0"/>
        </a:p>
      </dsp:txBody>
      <dsp:txXfrm>
        <a:off x="1962556" y="1446516"/>
        <a:ext cx="1388955" cy="2332087"/>
      </dsp:txXfrm>
    </dsp:sp>
    <dsp:sp modelId="{B7F73BA2-CD5E-4E48-BBB0-7C2FD401D386}">
      <dsp:nvSpPr>
        <dsp:cNvPr id="0" name=""/>
        <dsp:cNvSpPr/>
      </dsp:nvSpPr>
      <dsp:spPr>
        <a:xfrm>
          <a:off x="4575028" y="1009870"/>
          <a:ext cx="958996" cy="393434"/>
        </a:xfrm>
        <a:custGeom>
          <a:avLst/>
          <a:gdLst/>
          <a:ahLst/>
          <a:cxnLst/>
          <a:rect l="0" t="0" r="0" b="0"/>
          <a:pathLst>
            <a:path>
              <a:moveTo>
                <a:pt x="958996" y="0"/>
              </a:moveTo>
              <a:lnTo>
                <a:pt x="958996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02ADBE-FF1E-47C5-AF95-D4F31BB3FFF6}">
      <dsp:nvSpPr>
        <dsp:cNvPr id="0" name=""/>
        <dsp:cNvSpPr/>
      </dsp:nvSpPr>
      <dsp:spPr>
        <a:xfrm>
          <a:off x="3837338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Demonstrative pronouns - </a:t>
          </a:r>
          <a:r>
            <a:rPr lang="en-GB" sz="1300" b="0" i="0" kern="1200" dirty="0"/>
            <a:t>this, that, these, those</a:t>
          </a:r>
          <a:endParaRPr lang="en-GB" sz="1300" kern="1200" dirty="0"/>
        </a:p>
      </dsp:txBody>
      <dsp:txXfrm>
        <a:off x="3880550" y="1446516"/>
        <a:ext cx="1388955" cy="2332087"/>
      </dsp:txXfrm>
    </dsp:sp>
    <dsp:sp modelId="{0A536300-1155-466B-A7D1-77A866128735}">
      <dsp:nvSpPr>
        <dsp:cNvPr id="0" name=""/>
        <dsp:cNvSpPr/>
      </dsp:nvSpPr>
      <dsp:spPr>
        <a:xfrm>
          <a:off x="5534025" y="1009870"/>
          <a:ext cx="958996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958996" y="196717"/>
              </a:lnTo>
              <a:lnTo>
                <a:pt x="958996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6D55AC2-FE2C-4321-BBC5-96811ABF112F}">
      <dsp:nvSpPr>
        <dsp:cNvPr id="0" name=""/>
        <dsp:cNvSpPr/>
      </dsp:nvSpPr>
      <dsp:spPr>
        <a:xfrm>
          <a:off x="5755331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Indefinite pronouns - </a:t>
          </a:r>
          <a:r>
            <a:rPr lang="en-GB" sz="1300" b="0" i="0" kern="1200" dirty="0"/>
            <a:t>anyone, everyone, someone, no one, nobody, each, few, many, all, some, etc.</a:t>
          </a:r>
          <a:endParaRPr lang="en-GB" sz="1300" kern="1200" dirty="0"/>
        </a:p>
      </dsp:txBody>
      <dsp:txXfrm>
        <a:off x="5798543" y="1446516"/>
        <a:ext cx="1388955" cy="2332087"/>
      </dsp:txXfrm>
    </dsp:sp>
    <dsp:sp modelId="{9F646173-1F2D-4775-8139-D16AA474BC8D}">
      <dsp:nvSpPr>
        <dsp:cNvPr id="0" name=""/>
        <dsp:cNvSpPr/>
      </dsp:nvSpPr>
      <dsp:spPr>
        <a:xfrm>
          <a:off x="5534025" y="1009870"/>
          <a:ext cx="2876990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2876990" y="196717"/>
              </a:lnTo>
              <a:lnTo>
                <a:pt x="287699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CBA7FA-CD98-4DC3-B3E2-8772DF15656A}">
      <dsp:nvSpPr>
        <dsp:cNvPr id="0" name=""/>
        <dsp:cNvSpPr/>
      </dsp:nvSpPr>
      <dsp:spPr>
        <a:xfrm>
          <a:off x="7673325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Relative pronouns - </a:t>
          </a:r>
          <a:r>
            <a:rPr lang="en-GB" sz="1300" b="0" i="0" kern="1200" dirty="0"/>
            <a:t>who, whom, whose, which, that</a:t>
          </a:r>
          <a:endParaRPr lang="en-GB" sz="1300" kern="1200" dirty="0"/>
        </a:p>
      </dsp:txBody>
      <dsp:txXfrm>
        <a:off x="7716537" y="1446516"/>
        <a:ext cx="1388955" cy="2332087"/>
      </dsp:txXfrm>
    </dsp:sp>
    <dsp:sp modelId="{541852C4-1413-4427-9206-83AE0A50A023}">
      <dsp:nvSpPr>
        <dsp:cNvPr id="0" name=""/>
        <dsp:cNvSpPr/>
      </dsp:nvSpPr>
      <dsp:spPr>
        <a:xfrm>
          <a:off x="5534025" y="1009870"/>
          <a:ext cx="4794984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4794984" y="196717"/>
              </a:lnTo>
              <a:lnTo>
                <a:pt x="4794984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F65B6B-6544-410A-8C5B-4EB101A79872}">
      <dsp:nvSpPr>
        <dsp:cNvPr id="0" name=""/>
        <dsp:cNvSpPr/>
      </dsp:nvSpPr>
      <dsp:spPr>
        <a:xfrm>
          <a:off x="9591319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Reflexive pronouns  -</a:t>
          </a:r>
          <a:r>
            <a:rPr lang="en-GB" sz="1300" b="0" i="0" kern="1200" dirty="0"/>
            <a:t>myself, yourself, himself, herself, itself, ourselves, yourselves, themselves</a:t>
          </a:r>
          <a:endParaRPr lang="en-GB" sz="1300" kern="1200" dirty="0"/>
        </a:p>
      </dsp:txBody>
      <dsp:txXfrm>
        <a:off x="9634531" y="1446516"/>
        <a:ext cx="1388955" cy="233208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83707" y="1425987"/>
          <a:ext cx="4584940" cy="117179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718028" y="1460308"/>
        <a:ext cx="4516298" cy="1103150"/>
      </dsp:txXfrm>
    </dsp:sp>
    <dsp:sp modelId="{33643D00-C75E-4DF5-A0F0-DFA21355EB8A}">
      <dsp:nvSpPr>
        <dsp:cNvPr id="0" name=""/>
        <dsp:cNvSpPr/>
      </dsp:nvSpPr>
      <dsp:spPr>
        <a:xfrm>
          <a:off x="729702" y="2597780"/>
          <a:ext cx="4246475" cy="388763"/>
        </a:xfrm>
        <a:custGeom>
          <a:avLst/>
          <a:gdLst/>
          <a:ahLst/>
          <a:cxnLst/>
          <a:rect l="0" t="0" r="0" b="0"/>
          <a:pathLst>
            <a:path>
              <a:moveTo>
                <a:pt x="4246475" y="0"/>
              </a:moveTo>
              <a:lnTo>
                <a:pt x="424647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770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29236" y="3015009"/>
        <a:ext cx="1400932" cy="914977"/>
      </dsp:txXfrm>
    </dsp:sp>
    <dsp:sp modelId="{67357A81-5F47-46C8-8791-23DB6B665016}">
      <dsp:nvSpPr>
        <dsp:cNvPr id="0" name=""/>
        <dsp:cNvSpPr/>
      </dsp:nvSpPr>
      <dsp:spPr>
        <a:xfrm>
          <a:off x="2624926" y="2597780"/>
          <a:ext cx="2351251" cy="388763"/>
        </a:xfrm>
        <a:custGeom>
          <a:avLst/>
          <a:gdLst/>
          <a:ahLst/>
          <a:cxnLst/>
          <a:rect l="0" t="0" r="0" b="0"/>
          <a:pathLst>
            <a:path>
              <a:moveTo>
                <a:pt x="2351251" y="0"/>
              </a:moveTo>
              <a:lnTo>
                <a:pt x="2351251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895994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Doing or being</a:t>
          </a:r>
        </a:p>
      </dsp:txBody>
      <dsp:txXfrm>
        <a:off x="1924460" y="3015009"/>
        <a:ext cx="1400932" cy="914977"/>
      </dsp:txXfrm>
    </dsp:sp>
    <dsp:sp modelId="{8F07F99B-93BA-4DC2-B33F-3FE6E29EA551}">
      <dsp:nvSpPr>
        <dsp:cNvPr id="0" name=""/>
        <dsp:cNvSpPr/>
      </dsp:nvSpPr>
      <dsp:spPr>
        <a:xfrm>
          <a:off x="4665332" y="2597780"/>
          <a:ext cx="310845" cy="388763"/>
        </a:xfrm>
        <a:custGeom>
          <a:avLst/>
          <a:gdLst/>
          <a:ahLst/>
          <a:cxnLst/>
          <a:rect l="0" t="0" r="0" b="0"/>
          <a:pathLst>
            <a:path>
              <a:moveTo>
                <a:pt x="310845" y="0"/>
              </a:moveTo>
              <a:lnTo>
                <a:pt x="31084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3791218" y="2986543"/>
          <a:ext cx="1748227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3819684" y="3015009"/>
        <a:ext cx="1691295" cy="914977"/>
      </dsp:txXfrm>
    </dsp:sp>
    <dsp:sp modelId="{E5E261E0-CCBC-4B5A-A904-F243E2AA53B0}">
      <dsp:nvSpPr>
        <dsp:cNvPr id="0" name=""/>
        <dsp:cNvSpPr/>
      </dsp:nvSpPr>
      <dsp:spPr>
        <a:xfrm>
          <a:off x="4976178" y="2597780"/>
          <a:ext cx="186175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1861751" y="194381"/>
              </a:lnTo>
              <a:lnTo>
                <a:pt x="186175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976805" y="2986543"/>
          <a:ext cx="1722248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005271" y="3015009"/>
        <a:ext cx="1665316" cy="914977"/>
      </dsp:txXfrm>
    </dsp:sp>
    <dsp:sp modelId="{F7436063-BF3D-4400-ABDF-46A0C91AC2E1}">
      <dsp:nvSpPr>
        <dsp:cNvPr id="0" name=""/>
        <dsp:cNvSpPr/>
      </dsp:nvSpPr>
      <dsp:spPr>
        <a:xfrm>
          <a:off x="4976178" y="2597780"/>
          <a:ext cx="406782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4067821" y="194381"/>
              </a:lnTo>
              <a:lnTo>
                <a:pt x="406782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136413" y="2986543"/>
          <a:ext cx="1815172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64879" y="3015009"/>
        <a:ext cx="1758240" cy="91497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83707" y="1425987"/>
          <a:ext cx="4584940" cy="117179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718028" y="1460308"/>
        <a:ext cx="4516298" cy="1103150"/>
      </dsp:txXfrm>
    </dsp:sp>
    <dsp:sp modelId="{33643D00-C75E-4DF5-A0F0-DFA21355EB8A}">
      <dsp:nvSpPr>
        <dsp:cNvPr id="0" name=""/>
        <dsp:cNvSpPr/>
      </dsp:nvSpPr>
      <dsp:spPr>
        <a:xfrm>
          <a:off x="729702" y="2597780"/>
          <a:ext cx="4246475" cy="388763"/>
        </a:xfrm>
        <a:custGeom>
          <a:avLst/>
          <a:gdLst/>
          <a:ahLst/>
          <a:cxnLst/>
          <a:rect l="0" t="0" r="0" b="0"/>
          <a:pathLst>
            <a:path>
              <a:moveTo>
                <a:pt x="4246475" y="0"/>
              </a:moveTo>
              <a:lnTo>
                <a:pt x="424647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770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29236" y="3015009"/>
        <a:ext cx="1400932" cy="914977"/>
      </dsp:txXfrm>
    </dsp:sp>
    <dsp:sp modelId="{67357A81-5F47-46C8-8791-23DB6B665016}">
      <dsp:nvSpPr>
        <dsp:cNvPr id="0" name=""/>
        <dsp:cNvSpPr/>
      </dsp:nvSpPr>
      <dsp:spPr>
        <a:xfrm>
          <a:off x="2624926" y="2597780"/>
          <a:ext cx="2351251" cy="388763"/>
        </a:xfrm>
        <a:custGeom>
          <a:avLst/>
          <a:gdLst/>
          <a:ahLst/>
          <a:cxnLst/>
          <a:rect l="0" t="0" r="0" b="0"/>
          <a:pathLst>
            <a:path>
              <a:moveTo>
                <a:pt x="2351251" y="0"/>
              </a:moveTo>
              <a:lnTo>
                <a:pt x="2351251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895994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24460" y="3015009"/>
        <a:ext cx="1400932" cy="914977"/>
      </dsp:txXfrm>
    </dsp:sp>
    <dsp:sp modelId="{8F07F99B-93BA-4DC2-B33F-3FE6E29EA551}">
      <dsp:nvSpPr>
        <dsp:cNvPr id="0" name=""/>
        <dsp:cNvSpPr/>
      </dsp:nvSpPr>
      <dsp:spPr>
        <a:xfrm>
          <a:off x="4665332" y="2597780"/>
          <a:ext cx="310845" cy="388763"/>
        </a:xfrm>
        <a:custGeom>
          <a:avLst/>
          <a:gdLst/>
          <a:ahLst/>
          <a:cxnLst/>
          <a:rect l="0" t="0" r="0" b="0"/>
          <a:pathLst>
            <a:path>
              <a:moveTo>
                <a:pt x="310845" y="0"/>
              </a:moveTo>
              <a:lnTo>
                <a:pt x="31084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3791218" y="2986543"/>
          <a:ext cx="1748227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 – Connects words</a:t>
          </a:r>
        </a:p>
      </dsp:txBody>
      <dsp:txXfrm>
        <a:off x="3819684" y="3015009"/>
        <a:ext cx="1691295" cy="914977"/>
      </dsp:txXfrm>
    </dsp:sp>
    <dsp:sp modelId="{E5E261E0-CCBC-4B5A-A904-F243E2AA53B0}">
      <dsp:nvSpPr>
        <dsp:cNvPr id="0" name=""/>
        <dsp:cNvSpPr/>
      </dsp:nvSpPr>
      <dsp:spPr>
        <a:xfrm>
          <a:off x="4976178" y="2597780"/>
          <a:ext cx="186175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1861751" y="194381"/>
              </a:lnTo>
              <a:lnTo>
                <a:pt x="186175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976805" y="2986543"/>
          <a:ext cx="1722248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005271" y="3015009"/>
        <a:ext cx="1665316" cy="914977"/>
      </dsp:txXfrm>
    </dsp:sp>
    <dsp:sp modelId="{F7436063-BF3D-4400-ABDF-46A0C91AC2E1}">
      <dsp:nvSpPr>
        <dsp:cNvPr id="0" name=""/>
        <dsp:cNvSpPr/>
      </dsp:nvSpPr>
      <dsp:spPr>
        <a:xfrm>
          <a:off x="4976178" y="2597780"/>
          <a:ext cx="406782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4067821" y="194381"/>
              </a:lnTo>
              <a:lnTo>
                <a:pt x="406782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136413" y="2986543"/>
          <a:ext cx="1815172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64879" y="3015009"/>
        <a:ext cx="1758240" cy="91497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83707" y="1425987"/>
          <a:ext cx="4584940" cy="117179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718028" y="1460308"/>
        <a:ext cx="4516298" cy="1103150"/>
      </dsp:txXfrm>
    </dsp:sp>
    <dsp:sp modelId="{33643D00-C75E-4DF5-A0F0-DFA21355EB8A}">
      <dsp:nvSpPr>
        <dsp:cNvPr id="0" name=""/>
        <dsp:cNvSpPr/>
      </dsp:nvSpPr>
      <dsp:spPr>
        <a:xfrm>
          <a:off x="729702" y="2597780"/>
          <a:ext cx="4246475" cy="388763"/>
        </a:xfrm>
        <a:custGeom>
          <a:avLst/>
          <a:gdLst/>
          <a:ahLst/>
          <a:cxnLst/>
          <a:rect l="0" t="0" r="0" b="0"/>
          <a:pathLst>
            <a:path>
              <a:moveTo>
                <a:pt x="4246475" y="0"/>
              </a:moveTo>
              <a:lnTo>
                <a:pt x="424647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770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29236" y="3015009"/>
        <a:ext cx="1400932" cy="914977"/>
      </dsp:txXfrm>
    </dsp:sp>
    <dsp:sp modelId="{67357A81-5F47-46C8-8791-23DB6B665016}">
      <dsp:nvSpPr>
        <dsp:cNvPr id="0" name=""/>
        <dsp:cNvSpPr/>
      </dsp:nvSpPr>
      <dsp:spPr>
        <a:xfrm>
          <a:off x="2624926" y="2597780"/>
          <a:ext cx="2351251" cy="388763"/>
        </a:xfrm>
        <a:custGeom>
          <a:avLst/>
          <a:gdLst/>
          <a:ahLst/>
          <a:cxnLst/>
          <a:rect l="0" t="0" r="0" b="0"/>
          <a:pathLst>
            <a:path>
              <a:moveTo>
                <a:pt x="2351251" y="0"/>
              </a:moveTo>
              <a:lnTo>
                <a:pt x="2351251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895994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24460" y="3015009"/>
        <a:ext cx="1400932" cy="914977"/>
      </dsp:txXfrm>
    </dsp:sp>
    <dsp:sp modelId="{8F07F99B-93BA-4DC2-B33F-3FE6E29EA551}">
      <dsp:nvSpPr>
        <dsp:cNvPr id="0" name=""/>
        <dsp:cNvSpPr/>
      </dsp:nvSpPr>
      <dsp:spPr>
        <a:xfrm>
          <a:off x="4665332" y="2597780"/>
          <a:ext cx="310845" cy="388763"/>
        </a:xfrm>
        <a:custGeom>
          <a:avLst/>
          <a:gdLst/>
          <a:ahLst/>
          <a:cxnLst/>
          <a:rect l="0" t="0" r="0" b="0"/>
          <a:pathLst>
            <a:path>
              <a:moveTo>
                <a:pt x="310845" y="0"/>
              </a:moveTo>
              <a:lnTo>
                <a:pt x="31084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3791218" y="2986543"/>
          <a:ext cx="1748227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 – Connects words</a:t>
          </a:r>
        </a:p>
      </dsp:txBody>
      <dsp:txXfrm>
        <a:off x="3819684" y="3015009"/>
        <a:ext cx="1691295" cy="914977"/>
      </dsp:txXfrm>
    </dsp:sp>
    <dsp:sp modelId="{E5E261E0-CCBC-4B5A-A904-F243E2AA53B0}">
      <dsp:nvSpPr>
        <dsp:cNvPr id="0" name=""/>
        <dsp:cNvSpPr/>
      </dsp:nvSpPr>
      <dsp:spPr>
        <a:xfrm>
          <a:off x="4976178" y="2597780"/>
          <a:ext cx="186175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1861751" y="194381"/>
              </a:lnTo>
              <a:lnTo>
                <a:pt x="186175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976805" y="2986543"/>
          <a:ext cx="1722248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Where things are</a:t>
          </a:r>
        </a:p>
      </dsp:txBody>
      <dsp:txXfrm>
        <a:off x="6005271" y="3015009"/>
        <a:ext cx="1665316" cy="914977"/>
      </dsp:txXfrm>
    </dsp:sp>
    <dsp:sp modelId="{F7436063-BF3D-4400-ABDF-46A0C91AC2E1}">
      <dsp:nvSpPr>
        <dsp:cNvPr id="0" name=""/>
        <dsp:cNvSpPr/>
      </dsp:nvSpPr>
      <dsp:spPr>
        <a:xfrm>
          <a:off x="4976178" y="2597780"/>
          <a:ext cx="406782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4067821" y="194381"/>
              </a:lnTo>
              <a:lnTo>
                <a:pt x="406782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136413" y="2986543"/>
          <a:ext cx="1815172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64879" y="3015009"/>
        <a:ext cx="1758240" cy="914977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83707" y="1425987"/>
          <a:ext cx="4584940" cy="117179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718028" y="1460308"/>
        <a:ext cx="4516298" cy="1103150"/>
      </dsp:txXfrm>
    </dsp:sp>
    <dsp:sp modelId="{33643D00-C75E-4DF5-A0F0-DFA21355EB8A}">
      <dsp:nvSpPr>
        <dsp:cNvPr id="0" name=""/>
        <dsp:cNvSpPr/>
      </dsp:nvSpPr>
      <dsp:spPr>
        <a:xfrm>
          <a:off x="729702" y="2597780"/>
          <a:ext cx="4246475" cy="388763"/>
        </a:xfrm>
        <a:custGeom>
          <a:avLst/>
          <a:gdLst/>
          <a:ahLst/>
          <a:cxnLst/>
          <a:rect l="0" t="0" r="0" b="0"/>
          <a:pathLst>
            <a:path>
              <a:moveTo>
                <a:pt x="4246475" y="0"/>
              </a:moveTo>
              <a:lnTo>
                <a:pt x="424647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770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29236" y="3015009"/>
        <a:ext cx="1400932" cy="914977"/>
      </dsp:txXfrm>
    </dsp:sp>
    <dsp:sp modelId="{67357A81-5F47-46C8-8791-23DB6B665016}">
      <dsp:nvSpPr>
        <dsp:cNvPr id="0" name=""/>
        <dsp:cNvSpPr/>
      </dsp:nvSpPr>
      <dsp:spPr>
        <a:xfrm>
          <a:off x="2624926" y="2597780"/>
          <a:ext cx="2351251" cy="388763"/>
        </a:xfrm>
        <a:custGeom>
          <a:avLst/>
          <a:gdLst/>
          <a:ahLst/>
          <a:cxnLst/>
          <a:rect l="0" t="0" r="0" b="0"/>
          <a:pathLst>
            <a:path>
              <a:moveTo>
                <a:pt x="2351251" y="0"/>
              </a:moveTo>
              <a:lnTo>
                <a:pt x="2351251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895994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24460" y="3015009"/>
        <a:ext cx="1400932" cy="914977"/>
      </dsp:txXfrm>
    </dsp:sp>
    <dsp:sp modelId="{8F07F99B-93BA-4DC2-B33F-3FE6E29EA551}">
      <dsp:nvSpPr>
        <dsp:cNvPr id="0" name=""/>
        <dsp:cNvSpPr/>
      </dsp:nvSpPr>
      <dsp:spPr>
        <a:xfrm>
          <a:off x="4665332" y="2597780"/>
          <a:ext cx="310845" cy="388763"/>
        </a:xfrm>
        <a:custGeom>
          <a:avLst/>
          <a:gdLst/>
          <a:ahLst/>
          <a:cxnLst/>
          <a:rect l="0" t="0" r="0" b="0"/>
          <a:pathLst>
            <a:path>
              <a:moveTo>
                <a:pt x="310845" y="0"/>
              </a:moveTo>
              <a:lnTo>
                <a:pt x="31084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3791218" y="2986543"/>
          <a:ext cx="1748227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 – Connects words</a:t>
          </a:r>
        </a:p>
      </dsp:txBody>
      <dsp:txXfrm>
        <a:off x="3819684" y="3015009"/>
        <a:ext cx="1691295" cy="914977"/>
      </dsp:txXfrm>
    </dsp:sp>
    <dsp:sp modelId="{E5E261E0-CCBC-4B5A-A904-F243E2AA53B0}">
      <dsp:nvSpPr>
        <dsp:cNvPr id="0" name=""/>
        <dsp:cNvSpPr/>
      </dsp:nvSpPr>
      <dsp:spPr>
        <a:xfrm>
          <a:off x="4976178" y="2597780"/>
          <a:ext cx="186175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1861751" y="194381"/>
              </a:lnTo>
              <a:lnTo>
                <a:pt x="186175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976805" y="2986543"/>
          <a:ext cx="1722248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Where things are</a:t>
          </a:r>
        </a:p>
      </dsp:txBody>
      <dsp:txXfrm>
        <a:off x="6005271" y="3015009"/>
        <a:ext cx="1665316" cy="914977"/>
      </dsp:txXfrm>
    </dsp:sp>
    <dsp:sp modelId="{F7436063-BF3D-4400-ABDF-46A0C91AC2E1}">
      <dsp:nvSpPr>
        <dsp:cNvPr id="0" name=""/>
        <dsp:cNvSpPr/>
      </dsp:nvSpPr>
      <dsp:spPr>
        <a:xfrm>
          <a:off x="4976178" y="2597780"/>
          <a:ext cx="406782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4067821" y="194381"/>
              </a:lnTo>
              <a:lnTo>
                <a:pt x="406782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136413" y="2986543"/>
          <a:ext cx="1815172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8164879" y="3015009"/>
        <a:ext cx="1758240" cy="914977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4402577" y="1206338"/>
          <a:ext cx="3499837" cy="894468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4428775" y="1232536"/>
        <a:ext cx="3447441" cy="842072"/>
      </dsp:txXfrm>
    </dsp:sp>
    <dsp:sp modelId="{33643D00-C75E-4DF5-A0F0-DFA21355EB8A}">
      <dsp:nvSpPr>
        <dsp:cNvPr id="0" name=""/>
        <dsp:cNvSpPr/>
      </dsp:nvSpPr>
      <dsp:spPr>
        <a:xfrm>
          <a:off x="2911020" y="2100807"/>
          <a:ext cx="3241476" cy="296756"/>
        </a:xfrm>
        <a:custGeom>
          <a:avLst/>
          <a:gdLst/>
          <a:ahLst/>
          <a:cxnLst/>
          <a:rect l="0" t="0" r="0" b="0"/>
          <a:pathLst>
            <a:path>
              <a:moveTo>
                <a:pt x="3241476" y="0"/>
              </a:moveTo>
              <a:lnTo>
                <a:pt x="3241476" y="148378"/>
              </a:lnTo>
              <a:lnTo>
                <a:pt x="0" y="148378"/>
              </a:lnTo>
              <a:lnTo>
                <a:pt x="0" y="2967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354601" y="2397563"/>
          <a:ext cx="1112836" cy="74189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2376330" y="2419292"/>
        <a:ext cx="1069378" cy="698433"/>
      </dsp:txXfrm>
    </dsp:sp>
    <dsp:sp modelId="{86F95A29-5235-422D-96EE-BAFAABAD6257}">
      <dsp:nvSpPr>
        <dsp:cNvPr id="0" name=""/>
        <dsp:cNvSpPr/>
      </dsp:nvSpPr>
      <dsp:spPr>
        <a:xfrm>
          <a:off x="558383" y="3139454"/>
          <a:ext cx="2352636" cy="296756"/>
        </a:xfrm>
        <a:custGeom>
          <a:avLst/>
          <a:gdLst/>
          <a:ahLst/>
          <a:cxnLst/>
          <a:rect l="0" t="0" r="0" b="0"/>
          <a:pathLst>
            <a:path>
              <a:moveTo>
                <a:pt x="2352636" y="0"/>
              </a:moveTo>
              <a:lnTo>
                <a:pt x="2352636" y="148378"/>
              </a:lnTo>
              <a:lnTo>
                <a:pt x="0" y="148378"/>
              </a:lnTo>
              <a:lnTo>
                <a:pt x="0" y="2967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1964" y="3436211"/>
          <a:ext cx="1112836" cy="74189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23693" y="3457940"/>
        <a:ext cx="1069378" cy="698433"/>
      </dsp:txXfrm>
    </dsp:sp>
    <dsp:sp modelId="{BCE54729-C23D-460A-B6D9-5B0F7AAAE094}">
      <dsp:nvSpPr>
        <dsp:cNvPr id="0" name=""/>
        <dsp:cNvSpPr/>
      </dsp:nvSpPr>
      <dsp:spPr>
        <a:xfrm>
          <a:off x="2005070" y="3139454"/>
          <a:ext cx="905949" cy="296756"/>
        </a:xfrm>
        <a:custGeom>
          <a:avLst/>
          <a:gdLst/>
          <a:ahLst/>
          <a:cxnLst/>
          <a:rect l="0" t="0" r="0" b="0"/>
          <a:pathLst>
            <a:path>
              <a:moveTo>
                <a:pt x="905949" y="0"/>
              </a:moveTo>
              <a:lnTo>
                <a:pt x="905949" y="148378"/>
              </a:lnTo>
              <a:lnTo>
                <a:pt x="0" y="148378"/>
              </a:lnTo>
              <a:lnTo>
                <a:pt x="0" y="2967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1448652" y="3436211"/>
          <a:ext cx="1112836" cy="74189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1470381" y="3457940"/>
        <a:ext cx="1069378" cy="698433"/>
      </dsp:txXfrm>
    </dsp:sp>
    <dsp:sp modelId="{9F588786-1845-44DC-9CE4-35ED2A78623B}">
      <dsp:nvSpPr>
        <dsp:cNvPr id="0" name=""/>
        <dsp:cNvSpPr/>
      </dsp:nvSpPr>
      <dsp:spPr>
        <a:xfrm>
          <a:off x="2911020" y="3139454"/>
          <a:ext cx="540738" cy="2967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378"/>
              </a:lnTo>
              <a:lnTo>
                <a:pt x="540738" y="148378"/>
              </a:lnTo>
              <a:lnTo>
                <a:pt x="540738" y="2967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2895340" y="3436211"/>
          <a:ext cx="1112836" cy="74189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2917069" y="3457940"/>
        <a:ext cx="1069378" cy="698433"/>
      </dsp:txXfrm>
    </dsp:sp>
    <dsp:sp modelId="{92CC6E24-E40E-45B6-9562-CC905BD5B4BC}">
      <dsp:nvSpPr>
        <dsp:cNvPr id="0" name=""/>
        <dsp:cNvSpPr/>
      </dsp:nvSpPr>
      <dsp:spPr>
        <a:xfrm>
          <a:off x="2911020" y="3139454"/>
          <a:ext cx="2170031" cy="2967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378"/>
              </a:lnTo>
              <a:lnTo>
                <a:pt x="2170031" y="148378"/>
              </a:lnTo>
              <a:lnTo>
                <a:pt x="2170031" y="2967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4342028" y="3436211"/>
          <a:ext cx="1478047" cy="74189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4363757" y="3457940"/>
        <a:ext cx="1434589" cy="698433"/>
      </dsp:txXfrm>
    </dsp:sp>
    <dsp:sp modelId="{67357A81-5F47-46C8-8791-23DB6B665016}">
      <dsp:nvSpPr>
        <dsp:cNvPr id="0" name=""/>
        <dsp:cNvSpPr/>
      </dsp:nvSpPr>
      <dsp:spPr>
        <a:xfrm>
          <a:off x="4357707" y="2100807"/>
          <a:ext cx="1794788" cy="296756"/>
        </a:xfrm>
        <a:custGeom>
          <a:avLst/>
          <a:gdLst/>
          <a:ahLst/>
          <a:cxnLst/>
          <a:rect l="0" t="0" r="0" b="0"/>
          <a:pathLst>
            <a:path>
              <a:moveTo>
                <a:pt x="1794788" y="0"/>
              </a:moveTo>
              <a:lnTo>
                <a:pt x="1794788" y="148378"/>
              </a:lnTo>
              <a:lnTo>
                <a:pt x="0" y="148378"/>
              </a:lnTo>
              <a:lnTo>
                <a:pt x="0" y="2967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801289" y="2397563"/>
          <a:ext cx="1112836" cy="74189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3823018" y="2419292"/>
        <a:ext cx="1069378" cy="698433"/>
      </dsp:txXfrm>
    </dsp:sp>
    <dsp:sp modelId="{8F07F99B-93BA-4DC2-B33F-3FE6E29EA551}">
      <dsp:nvSpPr>
        <dsp:cNvPr id="0" name=""/>
        <dsp:cNvSpPr/>
      </dsp:nvSpPr>
      <dsp:spPr>
        <a:xfrm>
          <a:off x="5915217" y="2100807"/>
          <a:ext cx="237279" cy="296756"/>
        </a:xfrm>
        <a:custGeom>
          <a:avLst/>
          <a:gdLst/>
          <a:ahLst/>
          <a:cxnLst/>
          <a:rect l="0" t="0" r="0" b="0"/>
          <a:pathLst>
            <a:path>
              <a:moveTo>
                <a:pt x="237279" y="0"/>
              </a:moveTo>
              <a:lnTo>
                <a:pt x="237279" y="148378"/>
              </a:lnTo>
              <a:lnTo>
                <a:pt x="0" y="148378"/>
              </a:lnTo>
              <a:lnTo>
                <a:pt x="0" y="2967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247977" y="2397563"/>
          <a:ext cx="1334480" cy="74189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269706" y="2419292"/>
        <a:ext cx="1291022" cy="698433"/>
      </dsp:txXfrm>
    </dsp:sp>
    <dsp:sp modelId="{E5E261E0-CCBC-4B5A-A904-F243E2AA53B0}">
      <dsp:nvSpPr>
        <dsp:cNvPr id="0" name=""/>
        <dsp:cNvSpPr/>
      </dsp:nvSpPr>
      <dsp:spPr>
        <a:xfrm>
          <a:off x="6152496" y="2100807"/>
          <a:ext cx="1421136" cy="2967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378"/>
              </a:lnTo>
              <a:lnTo>
                <a:pt x="1421136" y="148378"/>
              </a:lnTo>
              <a:lnTo>
                <a:pt x="1421136" y="2967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6916308" y="2397563"/>
          <a:ext cx="1314649" cy="74189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938037" y="2419292"/>
        <a:ext cx="1271191" cy="698433"/>
      </dsp:txXfrm>
    </dsp:sp>
    <dsp:sp modelId="{F7436063-BF3D-4400-ABDF-46A0C91AC2E1}">
      <dsp:nvSpPr>
        <dsp:cNvPr id="0" name=""/>
        <dsp:cNvSpPr/>
      </dsp:nvSpPr>
      <dsp:spPr>
        <a:xfrm>
          <a:off x="6152496" y="2100807"/>
          <a:ext cx="3105103" cy="2967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378"/>
              </a:lnTo>
              <a:lnTo>
                <a:pt x="3105103" y="148378"/>
              </a:lnTo>
              <a:lnTo>
                <a:pt x="3105103" y="2967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564809" y="2397563"/>
          <a:ext cx="1385581" cy="74189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586538" y="2419292"/>
        <a:ext cx="1342123" cy="698433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059708" y="1123718"/>
          <a:ext cx="3071910" cy="785101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082703" y="1146713"/>
        <a:ext cx="3025920" cy="739111"/>
      </dsp:txXfrm>
    </dsp:sp>
    <dsp:sp modelId="{33643D00-C75E-4DF5-A0F0-DFA21355EB8A}">
      <dsp:nvSpPr>
        <dsp:cNvPr id="0" name=""/>
        <dsp:cNvSpPr/>
      </dsp:nvSpPr>
      <dsp:spPr>
        <a:xfrm>
          <a:off x="3730530" y="1908819"/>
          <a:ext cx="2865133" cy="260471"/>
        </a:xfrm>
        <a:custGeom>
          <a:avLst/>
          <a:gdLst/>
          <a:ahLst/>
          <a:cxnLst/>
          <a:rect l="0" t="0" r="0" b="0"/>
          <a:pathLst>
            <a:path>
              <a:moveTo>
                <a:pt x="2865133" y="0"/>
              </a:moveTo>
              <a:lnTo>
                <a:pt x="2865133" y="130235"/>
              </a:lnTo>
              <a:lnTo>
                <a:pt x="0" y="130235"/>
              </a:lnTo>
              <a:lnTo>
                <a:pt x="0" y="26047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242146" y="2169291"/>
          <a:ext cx="976769" cy="65117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261218" y="2188363"/>
        <a:ext cx="938625" cy="613035"/>
      </dsp:txXfrm>
    </dsp:sp>
    <dsp:sp modelId="{86F95A29-5235-422D-96EE-BAFAABAD6257}">
      <dsp:nvSpPr>
        <dsp:cNvPr id="0" name=""/>
        <dsp:cNvSpPr/>
      </dsp:nvSpPr>
      <dsp:spPr>
        <a:xfrm>
          <a:off x="731287" y="2820471"/>
          <a:ext cx="2999243" cy="260471"/>
        </a:xfrm>
        <a:custGeom>
          <a:avLst/>
          <a:gdLst/>
          <a:ahLst/>
          <a:cxnLst/>
          <a:rect l="0" t="0" r="0" b="0"/>
          <a:pathLst>
            <a:path>
              <a:moveTo>
                <a:pt x="2999243" y="0"/>
              </a:moveTo>
              <a:lnTo>
                <a:pt x="2999243" y="130235"/>
              </a:lnTo>
              <a:lnTo>
                <a:pt x="0" y="130235"/>
              </a:lnTo>
              <a:lnTo>
                <a:pt x="0" y="26047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3174" y="3080943"/>
          <a:ext cx="1456226" cy="118648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37925" y="3115694"/>
        <a:ext cx="1386724" cy="1116986"/>
      </dsp:txXfrm>
    </dsp:sp>
    <dsp:sp modelId="{BCE54729-C23D-460A-B6D9-5B0F7AAAE094}">
      <dsp:nvSpPr>
        <dsp:cNvPr id="0" name=""/>
        <dsp:cNvSpPr/>
      </dsp:nvSpPr>
      <dsp:spPr>
        <a:xfrm>
          <a:off x="2616950" y="2820471"/>
          <a:ext cx="1113580" cy="260471"/>
        </a:xfrm>
        <a:custGeom>
          <a:avLst/>
          <a:gdLst/>
          <a:ahLst/>
          <a:cxnLst/>
          <a:rect l="0" t="0" r="0" b="0"/>
          <a:pathLst>
            <a:path>
              <a:moveTo>
                <a:pt x="1113580" y="0"/>
              </a:moveTo>
              <a:lnTo>
                <a:pt x="1113580" y="130235"/>
              </a:lnTo>
              <a:lnTo>
                <a:pt x="0" y="130235"/>
              </a:lnTo>
              <a:lnTo>
                <a:pt x="0" y="26047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1752431" y="3080943"/>
          <a:ext cx="1729037" cy="118648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1787182" y="3115694"/>
        <a:ext cx="1659535" cy="1116986"/>
      </dsp:txXfrm>
    </dsp:sp>
    <dsp:sp modelId="{9F588786-1845-44DC-9CE4-35ED2A78623B}">
      <dsp:nvSpPr>
        <dsp:cNvPr id="0" name=""/>
        <dsp:cNvSpPr/>
      </dsp:nvSpPr>
      <dsp:spPr>
        <a:xfrm>
          <a:off x="3730530" y="2820471"/>
          <a:ext cx="772082" cy="26047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0235"/>
              </a:lnTo>
              <a:lnTo>
                <a:pt x="772082" y="130235"/>
              </a:lnTo>
              <a:lnTo>
                <a:pt x="772082" y="26047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3774500" y="3080943"/>
          <a:ext cx="1456226" cy="118648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</a:t>
          </a:r>
        </a:p>
      </dsp:txBody>
      <dsp:txXfrm>
        <a:off x="3809251" y="3115694"/>
        <a:ext cx="1386724" cy="1116986"/>
      </dsp:txXfrm>
    </dsp:sp>
    <dsp:sp modelId="{92CC6E24-E40E-45B6-9562-CC905BD5B4BC}">
      <dsp:nvSpPr>
        <dsp:cNvPr id="0" name=""/>
        <dsp:cNvSpPr/>
      </dsp:nvSpPr>
      <dsp:spPr>
        <a:xfrm>
          <a:off x="3730530" y="2820471"/>
          <a:ext cx="2760291" cy="26047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0235"/>
              </a:lnTo>
              <a:lnTo>
                <a:pt x="2760291" y="130235"/>
              </a:lnTo>
              <a:lnTo>
                <a:pt x="2760291" y="26047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5523757" y="3080943"/>
          <a:ext cx="1934130" cy="118648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5558508" y="3115694"/>
        <a:ext cx="1864628" cy="1116986"/>
      </dsp:txXfrm>
    </dsp:sp>
    <dsp:sp modelId="{67357A81-5F47-46C8-8791-23DB6B665016}">
      <dsp:nvSpPr>
        <dsp:cNvPr id="0" name=""/>
        <dsp:cNvSpPr/>
      </dsp:nvSpPr>
      <dsp:spPr>
        <a:xfrm>
          <a:off x="5000331" y="1908819"/>
          <a:ext cx="1595332" cy="260471"/>
        </a:xfrm>
        <a:custGeom>
          <a:avLst/>
          <a:gdLst/>
          <a:ahLst/>
          <a:cxnLst/>
          <a:rect l="0" t="0" r="0" b="0"/>
          <a:pathLst>
            <a:path>
              <a:moveTo>
                <a:pt x="1595332" y="0"/>
              </a:moveTo>
              <a:lnTo>
                <a:pt x="1595332" y="130235"/>
              </a:lnTo>
              <a:lnTo>
                <a:pt x="0" y="130235"/>
              </a:lnTo>
              <a:lnTo>
                <a:pt x="0" y="26047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511946" y="2169291"/>
          <a:ext cx="976769" cy="65117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4531018" y="2188363"/>
        <a:ext cx="938625" cy="613035"/>
      </dsp:txXfrm>
    </dsp:sp>
    <dsp:sp modelId="{8F07F99B-93BA-4DC2-B33F-3FE6E29EA551}">
      <dsp:nvSpPr>
        <dsp:cNvPr id="0" name=""/>
        <dsp:cNvSpPr/>
      </dsp:nvSpPr>
      <dsp:spPr>
        <a:xfrm>
          <a:off x="6367402" y="1908819"/>
          <a:ext cx="228261" cy="260471"/>
        </a:xfrm>
        <a:custGeom>
          <a:avLst/>
          <a:gdLst/>
          <a:ahLst/>
          <a:cxnLst/>
          <a:rect l="0" t="0" r="0" b="0"/>
          <a:pathLst>
            <a:path>
              <a:moveTo>
                <a:pt x="228261" y="0"/>
              </a:moveTo>
              <a:lnTo>
                <a:pt x="228261" y="130235"/>
              </a:lnTo>
              <a:lnTo>
                <a:pt x="0" y="130235"/>
              </a:lnTo>
              <a:lnTo>
                <a:pt x="0" y="26047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781746" y="2169291"/>
          <a:ext cx="1171312" cy="65117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800818" y="2188363"/>
        <a:ext cx="1133168" cy="613035"/>
      </dsp:txXfrm>
    </dsp:sp>
    <dsp:sp modelId="{E5E261E0-CCBC-4B5A-A904-F243E2AA53B0}">
      <dsp:nvSpPr>
        <dsp:cNvPr id="0" name=""/>
        <dsp:cNvSpPr/>
      </dsp:nvSpPr>
      <dsp:spPr>
        <a:xfrm>
          <a:off x="6595663" y="1908819"/>
          <a:ext cx="1218900" cy="24429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2148"/>
              </a:lnTo>
              <a:lnTo>
                <a:pt x="1218900" y="122148"/>
              </a:lnTo>
              <a:lnTo>
                <a:pt x="1218900" y="24429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7217616" y="2153116"/>
          <a:ext cx="1193895" cy="65117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7236688" y="2172188"/>
        <a:ext cx="1155751" cy="613035"/>
      </dsp:txXfrm>
    </dsp:sp>
    <dsp:sp modelId="{F7436063-BF3D-4400-ABDF-46A0C91AC2E1}">
      <dsp:nvSpPr>
        <dsp:cNvPr id="0" name=""/>
        <dsp:cNvSpPr/>
      </dsp:nvSpPr>
      <dsp:spPr>
        <a:xfrm>
          <a:off x="6595663" y="1908819"/>
          <a:ext cx="2745434" cy="26047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0235"/>
              </a:lnTo>
              <a:lnTo>
                <a:pt x="2745434" y="130235"/>
              </a:lnTo>
              <a:lnTo>
                <a:pt x="2745434" y="26047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733015" y="2169291"/>
          <a:ext cx="1216165" cy="65117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752087" y="2188363"/>
        <a:ext cx="1178021" cy="613035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057734" y="1160864"/>
          <a:ext cx="2999315" cy="766547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080185" y="1183315"/>
        <a:ext cx="2954413" cy="721645"/>
      </dsp:txXfrm>
    </dsp:sp>
    <dsp:sp modelId="{33643D00-C75E-4DF5-A0F0-DFA21355EB8A}">
      <dsp:nvSpPr>
        <dsp:cNvPr id="0" name=""/>
        <dsp:cNvSpPr/>
      </dsp:nvSpPr>
      <dsp:spPr>
        <a:xfrm>
          <a:off x="3641081" y="1927412"/>
          <a:ext cx="2916311" cy="254316"/>
        </a:xfrm>
        <a:custGeom>
          <a:avLst/>
          <a:gdLst/>
          <a:ahLst/>
          <a:cxnLst/>
          <a:rect l="0" t="0" r="0" b="0"/>
          <a:pathLst>
            <a:path>
              <a:moveTo>
                <a:pt x="2916311" y="0"/>
              </a:moveTo>
              <a:lnTo>
                <a:pt x="2916311" y="127158"/>
              </a:lnTo>
              <a:lnTo>
                <a:pt x="0" y="127158"/>
              </a:lnTo>
              <a:lnTo>
                <a:pt x="0" y="2543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164238" y="2181728"/>
          <a:ext cx="953686" cy="6357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182860" y="2200350"/>
        <a:ext cx="916442" cy="598546"/>
      </dsp:txXfrm>
    </dsp:sp>
    <dsp:sp modelId="{86F95A29-5235-422D-96EE-BAFAABAD6257}">
      <dsp:nvSpPr>
        <dsp:cNvPr id="0" name=""/>
        <dsp:cNvSpPr/>
      </dsp:nvSpPr>
      <dsp:spPr>
        <a:xfrm>
          <a:off x="712715" y="2817519"/>
          <a:ext cx="2928365" cy="254316"/>
        </a:xfrm>
        <a:custGeom>
          <a:avLst/>
          <a:gdLst/>
          <a:ahLst/>
          <a:cxnLst/>
          <a:rect l="0" t="0" r="0" b="0"/>
          <a:pathLst>
            <a:path>
              <a:moveTo>
                <a:pt x="2928365" y="0"/>
              </a:moveTo>
              <a:lnTo>
                <a:pt x="2928365" y="127158"/>
              </a:lnTo>
              <a:lnTo>
                <a:pt x="0" y="127158"/>
              </a:lnTo>
              <a:lnTo>
                <a:pt x="0" y="25431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1809" y="3071836"/>
          <a:ext cx="1421812" cy="115844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35739" y="3105766"/>
        <a:ext cx="1353952" cy="1090589"/>
      </dsp:txXfrm>
    </dsp:sp>
    <dsp:sp modelId="{BCE54729-C23D-460A-B6D9-5B0F7AAAE094}">
      <dsp:nvSpPr>
        <dsp:cNvPr id="0" name=""/>
        <dsp:cNvSpPr/>
      </dsp:nvSpPr>
      <dsp:spPr>
        <a:xfrm>
          <a:off x="2553816" y="2817519"/>
          <a:ext cx="1087264" cy="254316"/>
        </a:xfrm>
        <a:custGeom>
          <a:avLst/>
          <a:gdLst/>
          <a:ahLst/>
          <a:cxnLst/>
          <a:rect l="0" t="0" r="0" b="0"/>
          <a:pathLst>
            <a:path>
              <a:moveTo>
                <a:pt x="1087264" y="0"/>
              </a:moveTo>
              <a:lnTo>
                <a:pt x="1087264" y="127158"/>
              </a:lnTo>
              <a:lnTo>
                <a:pt x="0" y="127158"/>
              </a:lnTo>
              <a:lnTo>
                <a:pt x="0" y="25431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1709727" y="3071836"/>
          <a:ext cx="1688177" cy="115844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 </a:t>
          </a:r>
        </a:p>
      </dsp:txBody>
      <dsp:txXfrm>
        <a:off x="1743657" y="3105766"/>
        <a:ext cx="1620317" cy="1090589"/>
      </dsp:txXfrm>
    </dsp:sp>
    <dsp:sp modelId="{9F588786-1845-44DC-9CE4-35ED2A78623B}">
      <dsp:nvSpPr>
        <dsp:cNvPr id="0" name=""/>
        <dsp:cNvSpPr/>
      </dsp:nvSpPr>
      <dsp:spPr>
        <a:xfrm>
          <a:off x="3641081" y="2817519"/>
          <a:ext cx="753836" cy="2543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158"/>
              </a:lnTo>
              <a:lnTo>
                <a:pt x="753836" y="127158"/>
              </a:lnTo>
              <a:lnTo>
                <a:pt x="753836" y="25431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3684011" y="3071836"/>
          <a:ext cx="1421812" cy="115844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3717941" y="3105766"/>
        <a:ext cx="1353952" cy="1090589"/>
      </dsp:txXfrm>
    </dsp:sp>
    <dsp:sp modelId="{92CC6E24-E40E-45B6-9562-CC905BD5B4BC}">
      <dsp:nvSpPr>
        <dsp:cNvPr id="0" name=""/>
        <dsp:cNvSpPr/>
      </dsp:nvSpPr>
      <dsp:spPr>
        <a:xfrm>
          <a:off x="3641081" y="2817519"/>
          <a:ext cx="2695060" cy="2543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158"/>
              </a:lnTo>
              <a:lnTo>
                <a:pt x="2695060" y="127158"/>
              </a:lnTo>
              <a:lnTo>
                <a:pt x="2695060" y="25431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5391930" y="3071836"/>
          <a:ext cx="1888423" cy="115844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5425860" y="3105766"/>
        <a:ext cx="1820563" cy="1090589"/>
      </dsp:txXfrm>
    </dsp:sp>
    <dsp:sp modelId="{67357A81-5F47-46C8-8791-23DB6B665016}">
      <dsp:nvSpPr>
        <dsp:cNvPr id="0" name=""/>
        <dsp:cNvSpPr/>
      </dsp:nvSpPr>
      <dsp:spPr>
        <a:xfrm>
          <a:off x="4880873" y="1927412"/>
          <a:ext cx="1676518" cy="254316"/>
        </a:xfrm>
        <a:custGeom>
          <a:avLst/>
          <a:gdLst/>
          <a:ahLst/>
          <a:cxnLst/>
          <a:rect l="0" t="0" r="0" b="0"/>
          <a:pathLst>
            <a:path>
              <a:moveTo>
                <a:pt x="1676518" y="0"/>
              </a:moveTo>
              <a:lnTo>
                <a:pt x="1676518" y="127158"/>
              </a:lnTo>
              <a:lnTo>
                <a:pt x="0" y="127158"/>
              </a:lnTo>
              <a:lnTo>
                <a:pt x="0" y="2543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404030" y="2181728"/>
          <a:ext cx="953686" cy="6357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4422652" y="2200350"/>
        <a:ext cx="916442" cy="598546"/>
      </dsp:txXfrm>
    </dsp:sp>
    <dsp:sp modelId="{8F07F99B-93BA-4DC2-B33F-3FE6E29EA551}">
      <dsp:nvSpPr>
        <dsp:cNvPr id="0" name=""/>
        <dsp:cNvSpPr/>
      </dsp:nvSpPr>
      <dsp:spPr>
        <a:xfrm>
          <a:off x="6215638" y="1927412"/>
          <a:ext cx="341753" cy="254316"/>
        </a:xfrm>
        <a:custGeom>
          <a:avLst/>
          <a:gdLst/>
          <a:ahLst/>
          <a:cxnLst/>
          <a:rect l="0" t="0" r="0" b="0"/>
          <a:pathLst>
            <a:path>
              <a:moveTo>
                <a:pt x="341753" y="0"/>
              </a:moveTo>
              <a:lnTo>
                <a:pt x="341753" y="127158"/>
              </a:lnTo>
              <a:lnTo>
                <a:pt x="0" y="127158"/>
              </a:lnTo>
              <a:lnTo>
                <a:pt x="0" y="2543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643822" y="2181728"/>
          <a:ext cx="1143632" cy="6357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662444" y="2200350"/>
        <a:ext cx="1106388" cy="598546"/>
      </dsp:txXfrm>
    </dsp:sp>
    <dsp:sp modelId="{E5E261E0-CCBC-4B5A-A904-F243E2AA53B0}">
      <dsp:nvSpPr>
        <dsp:cNvPr id="0" name=""/>
        <dsp:cNvSpPr/>
      </dsp:nvSpPr>
      <dsp:spPr>
        <a:xfrm>
          <a:off x="6557392" y="1927412"/>
          <a:ext cx="1217895" cy="2543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158"/>
              </a:lnTo>
              <a:lnTo>
                <a:pt x="1217895" y="127158"/>
              </a:lnTo>
              <a:lnTo>
                <a:pt x="1217895" y="2543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7073561" y="2181728"/>
          <a:ext cx="1403454" cy="6357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7092183" y="2200350"/>
        <a:ext cx="1366210" cy="598546"/>
      </dsp:txXfrm>
    </dsp:sp>
    <dsp:sp modelId="{F7436063-BF3D-4400-ABDF-46A0C91AC2E1}">
      <dsp:nvSpPr>
        <dsp:cNvPr id="0" name=""/>
        <dsp:cNvSpPr/>
      </dsp:nvSpPr>
      <dsp:spPr>
        <a:xfrm>
          <a:off x="6557392" y="1927412"/>
          <a:ext cx="2799441" cy="2543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158"/>
              </a:lnTo>
              <a:lnTo>
                <a:pt x="2799441" y="127158"/>
              </a:lnTo>
              <a:lnTo>
                <a:pt x="2799441" y="2543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763121" y="2181728"/>
          <a:ext cx="1187425" cy="6357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781743" y="2200350"/>
        <a:ext cx="1150181" cy="59854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85862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42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39897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F0EBAD-3AD4-32C1-2763-D76CC2EA84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89D58D9-40B7-A96D-729B-CD363FA5F76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654ECE3-9D6C-C047-4E6F-9BE578265A6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9147669-FA04-8D52-BF0A-91DB867E976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43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32487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image" Target="../media/image1.png"/><Relationship Id="rId7" Type="http://schemas.openxmlformats.org/officeDocument/2006/relationships/diagramQuickStyle" Target="../diagrams/quickStyle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3.xml"/><Relationship Id="rId5" Type="http://schemas.openxmlformats.org/officeDocument/2006/relationships/diagramData" Target="../diagrams/data3.xml"/><Relationship Id="rId10" Type="http://schemas.openxmlformats.org/officeDocument/2006/relationships/image" Target="../media/image6.png"/><Relationship Id="rId4" Type="http://schemas.openxmlformats.org/officeDocument/2006/relationships/image" Target="../media/image2.png"/><Relationship Id="rId9" Type="http://schemas.microsoft.com/office/2007/relationships/diagramDrawing" Target="../diagrams/drawing3.xml"/></Relationships>
</file>

<file path=ppt/slides/_rels/slide2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6.png"/></Relationships>
</file>

<file path=ppt/slides/_rels/slide2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6.png"/></Relationships>
</file>

<file path=ppt/slides/_rels/slide2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6.png"/></Relationships>
</file>

<file path=ppt/slides/_rels/slide2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6.png"/></Relationships>
</file>

<file path=ppt/slides/_rels/slide2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0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Relationship Id="rId9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1.xml"/><Relationship Id="rId5" Type="http://schemas.openxmlformats.org/officeDocument/2006/relationships/diagramLayout" Target="../diagrams/layout11.xml"/><Relationship Id="rId4" Type="http://schemas.openxmlformats.org/officeDocument/2006/relationships/diagramData" Target="../diagrams/data11.xml"/><Relationship Id="rId9" Type="http://schemas.openxmlformats.org/officeDocument/2006/relationships/image" Target="../media/image6.png"/></Relationships>
</file>

<file path=ppt/slides/_rels/slide3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2.xml"/><Relationship Id="rId5" Type="http://schemas.openxmlformats.org/officeDocument/2006/relationships/diagramLayout" Target="../diagrams/layout12.xml"/><Relationship Id="rId4" Type="http://schemas.openxmlformats.org/officeDocument/2006/relationships/diagramData" Target="../diagrams/data12.xml"/><Relationship Id="rId9" Type="http://schemas.openxmlformats.org/officeDocument/2006/relationships/image" Target="../media/image6.png"/></Relationships>
</file>

<file path=ppt/slides/_rels/slide3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3.xml"/><Relationship Id="rId5" Type="http://schemas.openxmlformats.org/officeDocument/2006/relationships/diagramLayout" Target="../diagrams/layout13.xml"/><Relationship Id="rId4" Type="http://schemas.openxmlformats.org/officeDocument/2006/relationships/diagramData" Target="../diagrams/data13.xml"/><Relationship Id="rId9" Type="http://schemas.openxmlformats.org/officeDocument/2006/relationships/image" Target="../media/image6.png"/></Relationships>
</file>

<file path=ppt/slides/_rels/slide3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4.xml"/><Relationship Id="rId5" Type="http://schemas.openxmlformats.org/officeDocument/2006/relationships/diagramLayout" Target="../diagrams/layout14.xml"/><Relationship Id="rId4" Type="http://schemas.openxmlformats.org/officeDocument/2006/relationships/diagramData" Target="../diagrams/data14.xml"/><Relationship Id="rId9" Type="http://schemas.openxmlformats.org/officeDocument/2006/relationships/image" Target="../media/image6.png"/></Relationships>
</file>

<file path=ppt/slides/_rels/slide3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5.xml"/><Relationship Id="rId5" Type="http://schemas.openxmlformats.org/officeDocument/2006/relationships/diagramLayout" Target="../diagrams/layout15.xml"/><Relationship Id="rId4" Type="http://schemas.openxmlformats.org/officeDocument/2006/relationships/diagramData" Target="../diagrams/data15.xml"/><Relationship Id="rId9" Type="http://schemas.openxmlformats.org/officeDocument/2006/relationships/image" Target="../media/image6.png"/></Relationships>
</file>

<file path=ppt/slides/_rels/slide3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6.xml"/><Relationship Id="rId5" Type="http://schemas.openxmlformats.org/officeDocument/2006/relationships/diagramLayout" Target="../diagrams/layout16.xml"/><Relationship Id="rId4" Type="http://schemas.openxmlformats.org/officeDocument/2006/relationships/diagramData" Target="../diagrams/data16.xml"/><Relationship Id="rId9" Type="http://schemas.openxmlformats.org/officeDocument/2006/relationships/image" Target="../media/image6.png"/></Relationships>
</file>

<file path=ppt/slides/_rels/slide3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7.xml"/><Relationship Id="rId5" Type="http://schemas.openxmlformats.org/officeDocument/2006/relationships/diagramLayout" Target="../diagrams/layout17.xml"/><Relationship Id="rId4" Type="http://schemas.openxmlformats.org/officeDocument/2006/relationships/diagramData" Target="../diagrams/data17.xml"/><Relationship Id="rId9" Type="http://schemas.openxmlformats.org/officeDocument/2006/relationships/image" Target="../media/image6.png"/></Relationships>
</file>

<file path=ppt/slides/_rels/slide3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8.xml"/><Relationship Id="rId5" Type="http://schemas.openxmlformats.org/officeDocument/2006/relationships/diagramLayout" Target="../diagrams/layout18.xml"/><Relationship Id="rId4" Type="http://schemas.openxmlformats.org/officeDocument/2006/relationships/diagramData" Target="../diagrams/data18.xml"/><Relationship Id="rId9" Type="http://schemas.openxmlformats.org/officeDocument/2006/relationships/image" Target="../media/image6.png"/></Relationships>
</file>

<file path=ppt/slides/_rels/slide3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9.xml"/><Relationship Id="rId5" Type="http://schemas.openxmlformats.org/officeDocument/2006/relationships/diagramLayout" Target="../diagrams/layout19.xml"/><Relationship Id="rId4" Type="http://schemas.openxmlformats.org/officeDocument/2006/relationships/diagramData" Target="../diagrams/data19.xml"/><Relationship Id="rId9" Type="http://schemas.openxmlformats.org/officeDocument/2006/relationships/image" Target="../media/image6.png"/></Relationships>
</file>

<file path=ppt/slides/_rels/slide3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0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0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0.xml"/><Relationship Id="rId5" Type="http://schemas.openxmlformats.org/officeDocument/2006/relationships/diagramLayout" Target="../diagrams/layout20.xml"/><Relationship Id="rId4" Type="http://schemas.openxmlformats.org/officeDocument/2006/relationships/diagramData" Target="../diagrams/data20.xml"/><Relationship Id="rId9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5A02D3-BA45-CDD5-1855-732522EA84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58A9F1A-FACA-A035-669E-7383FAD5A0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8769D6-2346-93C2-3899-43AFFB3933B0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the pronoun in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H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 should of shouted louder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DED681D-F35F-7927-D9B3-CEA019BBE14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present or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flew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his rocket fast.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257A1E3-E8AA-A7AA-A8BF-0622066569F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 or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alliteration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Sally sells seashells by the seashore.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113CDA9-22CD-B414-E849-C286ABF2858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(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abstract, or collective?)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flew his </a:t>
            </a:r>
            <a:r>
              <a:rPr lang="en-GB" sz="40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rocket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fast.</a:t>
            </a:r>
          </a:p>
        </p:txBody>
      </p:sp>
    </p:spTree>
    <p:extLst>
      <p:ext uri="{BB962C8B-B14F-4D97-AF65-F5344CB8AC3E}">
        <p14:creationId xmlns:p14="http://schemas.microsoft.com/office/powerpoint/2010/main" val="41523192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5EA6F1-49C1-56AE-8C96-7BABEC8C2F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F353558-2B35-6CEE-7043-33189B824A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BD43057-34E6-D274-137A-7C1B6D49D3E5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the pronoun in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H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 should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’ve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shouted louder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90A5E56-120B-0E61-E52E-6EF2CE9B540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present or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flew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his rocket fast.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A951F7F-6DC8-FC04-C397-77F9C4DA0FF3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 or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alliteration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Sally sells seashells by the seashore.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FAC7104-CCCA-2450-823C-1ED755AC260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(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abstract, or collective?)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flew his </a:t>
            </a:r>
            <a:r>
              <a:rPr lang="en-GB" sz="40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rocket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fast.</a:t>
            </a:r>
          </a:p>
        </p:txBody>
      </p:sp>
    </p:spTree>
    <p:extLst>
      <p:ext uri="{BB962C8B-B14F-4D97-AF65-F5344CB8AC3E}">
        <p14:creationId xmlns:p14="http://schemas.microsoft.com/office/powerpoint/2010/main" val="38972439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3A8960-B5B6-5CEA-B74B-A7DB3765A9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46CA98B-AE09-5D62-E1DB-CB4A968BE3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47D8EEC-4BEB-DF05-BFCE-90687F592E97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the pronoun in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H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 should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’ve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shouted louder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6539B47-1E6C-1407-B240-D1E67B40C87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present or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flew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his rocket fast.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166BFE3-B5B2-185A-B0D8-24D15EC00CCC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 or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alliteration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Sally sells seashells by the seashore.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E9D847C-29B0-21CE-56A0-2E921DAB496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(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abstract, or collective?)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flew his </a:t>
            </a:r>
            <a:r>
              <a:rPr lang="en-GB" sz="40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rocket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fast.</a:t>
            </a:r>
          </a:p>
        </p:txBody>
      </p:sp>
    </p:spTree>
    <p:extLst>
      <p:ext uri="{BB962C8B-B14F-4D97-AF65-F5344CB8AC3E}">
        <p14:creationId xmlns:p14="http://schemas.microsoft.com/office/powerpoint/2010/main" val="24205827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plays silly games.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3981450" y="4837895"/>
            <a:ext cx="401926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1F1AABE-929F-C1D6-5869-390427546314}"/>
              </a:ext>
            </a:extLst>
          </p:cNvPr>
          <p:cNvSpPr/>
          <p:nvPr/>
        </p:nvSpPr>
        <p:spPr>
          <a:xfrm>
            <a:off x="7221125" y="3718865"/>
            <a:ext cx="1247775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7193392" y="4159517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3790867" y="4207218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C2F0DDC-59BF-2AB1-4756-776CD12160AE}"/>
              </a:ext>
            </a:extLst>
          </p:cNvPr>
          <p:cNvSpPr/>
          <p:nvPr/>
        </p:nvSpPr>
        <p:spPr>
          <a:xfrm>
            <a:off x="3668946" y="3695205"/>
            <a:ext cx="1104326" cy="6937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4672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6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0DF956-8DDD-6A2B-334E-286FC034963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plays silly games.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C4AFC6A-E157-AD74-6B77-0DAB94436F6B}"/>
              </a:ext>
            </a:extLst>
          </p:cNvPr>
          <p:cNvSpPr/>
          <p:nvPr/>
        </p:nvSpPr>
        <p:spPr>
          <a:xfrm>
            <a:off x="7126370" y="3851308"/>
            <a:ext cx="1247775" cy="595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57BDDB3-FD41-B199-71AD-B2B092FFCC60}"/>
              </a:ext>
            </a:extLst>
          </p:cNvPr>
          <p:cNvSpPr/>
          <p:nvPr/>
        </p:nvSpPr>
        <p:spPr>
          <a:xfrm>
            <a:off x="3676650" y="3835187"/>
            <a:ext cx="1089191" cy="102283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3084715" y="5065354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7137927" y="4446327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3715263" y="4428177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CAA07F-A56D-1257-0DFD-E4112310BC34}"/>
              </a:ext>
            </a:extLst>
          </p:cNvPr>
          <p:cNvSpPr txBox="1">
            <a:spLocks/>
          </p:cNvSpPr>
          <p:nvPr/>
        </p:nvSpPr>
        <p:spPr>
          <a:xfrm>
            <a:off x="6568024" y="5090132"/>
            <a:ext cx="2267685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776717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7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CB51AD-0428-EDA3-34D2-A142A9A274A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plays silly games.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4F98938-4D9A-3E5D-CF22-3E6851F8113E}"/>
              </a:ext>
            </a:extLst>
          </p:cNvPr>
          <p:cNvSpPr/>
          <p:nvPr/>
        </p:nvSpPr>
        <p:spPr>
          <a:xfrm>
            <a:off x="7200033" y="3888456"/>
            <a:ext cx="1247775" cy="595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76C94D9-2B78-97A7-D361-DFE0D2EFB140}"/>
              </a:ext>
            </a:extLst>
          </p:cNvPr>
          <p:cNvSpPr/>
          <p:nvPr/>
        </p:nvSpPr>
        <p:spPr>
          <a:xfrm>
            <a:off x="3667125" y="3832744"/>
            <a:ext cx="1098716" cy="8550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6633457" y="5018922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3565203" y="4366019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0AA8936-063B-05F2-D750-91DE51AB9BF5}"/>
              </a:ext>
            </a:extLst>
          </p:cNvPr>
          <p:cNvSpPr/>
          <p:nvPr/>
        </p:nvSpPr>
        <p:spPr>
          <a:xfrm rot="16200000">
            <a:off x="7264005" y="4381745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2995300" y="5049126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826632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7" grpId="0" animBg="1"/>
      <p:bldP spid="2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3083AA-6CF6-D8EC-0381-9030693489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plays silly games.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4425420" y="5303239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4617737" y="439008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734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F7C3E-61B4-76AD-00DA-E8F870521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A319B6-C2FE-59D8-1B27-65CFFAA786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CE618E2-7E6B-0CDC-CC1F-61729C4F0E79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54070D-AB07-846E-ED38-08ED8A4E4D4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plays silly games.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4BE7A8-99C4-9A1A-67D9-3183BB8C526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“silly”?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4E72EF-3ED0-92BC-5A95-9527A5640388}"/>
              </a:ext>
            </a:extLst>
          </p:cNvPr>
          <p:cNvSpPr txBox="1">
            <a:spLocks/>
          </p:cNvSpPr>
          <p:nvPr/>
        </p:nvSpPr>
        <p:spPr>
          <a:xfrm>
            <a:off x="5570519" y="5360389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66DC64C-7F5E-6254-5D0A-CDA721859D53}"/>
              </a:ext>
            </a:extLst>
          </p:cNvPr>
          <p:cNvSpPr/>
          <p:nvPr/>
        </p:nvSpPr>
        <p:spPr>
          <a:xfrm rot="16200000">
            <a:off x="5842758" y="4516036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6995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9DB36-74B4-7F7A-40E2-800E9C043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C1BA7E-2922-E6BD-ACE5-CBA4C77022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022EA2C-C85C-60DD-64FF-11F09BE6BF2F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7550C5-5B14-B9EC-1C8E-EEB3B6F1899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plays silly games.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F553DA3-54BB-AD7C-2ECD-C07EDA689913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all the words in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6F66D0-D59E-FEAC-E281-AF2ACE4DB3DC}"/>
              </a:ext>
            </a:extLst>
          </p:cNvPr>
          <p:cNvSpPr txBox="1">
            <a:spLocks/>
          </p:cNvSpPr>
          <p:nvPr/>
        </p:nvSpPr>
        <p:spPr>
          <a:xfrm>
            <a:off x="5819480" y="1683185"/>
            <a:ext cx="1676695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3E378F3-95DC-E579-200A-4AA786B5676A}"/>
              </a:ext>
            </a:extLst>
          </p:cNvPr>
          <p:cNvSpPr/>
          <p:nvPr/>
        </p:nvSpPr>
        <p:spPr>
          <a:xfrm rot="5400000">
            <a:off x="6018093" y="2697587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C5FE50C6-DAE8-FC39-AA53-F1700A3D9559}"/>
              </a:ext>
            </a:extLst>
          </p:cNvPr>
          <p:cNvSpPr/>
          <p:nvPr/>
        </p:nvSpPr>
        <p:spPr>
          <a:xfrm rot="5400000">
            <a:off x="3461558" y="2697588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15EED2B-0FAE-1E7B-870E-2759761AD621}"/>
              </a:ext>
            </a:extLst>
          </p:cNvPr>
          <p:cNvSpPr txBox="1">
            <a:spLocks/>
          </p:cNvSpPr>
          <p:nvPr/>
        </p:nvSpPr>
        <p:spPr>
          <a:xfrm>
            <a:off x="2200275" y="1683185"/>
            <a:ext cx="2030488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0AF17A2-BAD5-86ED-1CAE-C879ACE0E693}"/>
              </a:ext>
            </a:extLst>
          </p:cNvPr>
          <p:cNvSpPr txBox="1">
            <a:spLocks/>
          </p:cNvSpPr>
          <p:nvPr/>
        </p:nvSpPr>
        <p:spPr>
          <a:xfrm>
            <a:off x="4384733" y="1683185"/>
            <a:ext cx="1311217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8198CDB-BF0E-1973-CBB4-4E8DC0E7B56F}"/>
              </a:ext>
            </a:extLst>
          </p:cNvPr>
          <p:cNvSpPr/>
          <p:nvPr/>
        </p:nvSpPr>
        <p:spPr>
          <a:xfrm rot="5400000">
            <a:off x="4764478" y="2575632"/>
            <a:ext cx="12838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D845EC9-3A3C-C913-8F0E-DC092C5754C6}"/>
              </a:ext>
            </a:extLst>
          </p:cNvPr>
          <p:cNvSpPr txBox="1">
            <a:spLocks/>
          </p:cNvSpPr>
          <p:nvPr/>
        </p:nvSpPr>
        <p:spPr>
          <a:xfrm>
            <a:off x="7641502" y="1693286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614C3AA-7745-8C6E-EF13-4118453CDEC2}"/>
              </a:ext>
            </a:extLst>
          </p:cNvPr>
          <p:cNvSpPr/>
          <p:nvPr/>
        </p:nvSpPr>
        <p:spPr>
          <a:xfrm rot="5400000">
            <a:off x="7378947" y="2715740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2509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5" grpId="0" animBg="1"/>
      <p:bldP spid="8" grpId="0" animBg="1"/>
      <p:bldP spid="9" grpId="0" animBg="1"/>
      <p:bldP spid="11" grpId="0" animBg="1"/>
      <p:bldP spid="4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39286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 or Pronoun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the pronoun in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should of shouted louder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present or past?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flew his rocket fast.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Sally sells seashells by the seashore.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nouns?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flew his rocket fast.</a:t>
            </a:r>
          </a:p>
        </p:txBody>
      </p:sp>
    </p:spTree>
    <p:extLst>
      <p:ext uri="{BB962C8B-B14F-4D97-AF65-F5344CB8AC3E}">
        <p14:creationId xmlns:p14="http://schemas.microsoft.com/office/powerpoint/2010/main" val="119579091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55487359"/>
              </p:ext>
            </p:extLst>
          </p:nvPr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15542716"/>
              </p:ext>
            </p:extLst>
          </p:nvPr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46522D-A455-8134-BF65-C4C103FCC0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19BBC2BB-C72B-6C58-C1B7-D4A47C9DC4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161D20-5BC5-12F3-7B84-D00AEDEC97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C058790-BF07-6E6F-6F4D-5E2314105C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076337BF-66AA-92A8-E70B-33836923E6E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88486787"/>
              </p:ext>
            </p:extLst>
          </p:nvPr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3BBDD7B-E19E-16DF-D248-7EA649F264F7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D763184-3776-09C9-69EE-E36CEA914FE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0494380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55566577"/>
              </p:ext>
            </p:extLst>
          </p:nvPr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97577327"/>
              </p:ext>
            </p:extLst>
          </p:nvPr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C2430D-8523-C781-89CB-9D3D713B40AD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1443766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10383342"/>
              </p:ext>
            </p:extLst>
          </p:nvPr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50242D-6D78-BB23-6543-792F521C0D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535B1A9-26B9-5F91-6812-5BD5868564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46F51BA-0FCD-89A2-470D-16F422802A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B2771AA-9D4E-0162-F8AF-978AF6127E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BF52B98-205E-4819-CCB4-914782B30A2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44865921"/>
              </p:ext>
            </p:extLst>
          </p:nvPr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5A34CDE-1BD6-02E5-571A-CB0AE20D36D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6618B3A-8D7A-BC5D-789E-F4320A90513E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30214752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840ED0-2488-B763-8BF0-5F43795278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3BF0CB2-E108-3DE9-A110-A5143400C8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117A85D-5851-8ADE-F299-150EDEDA01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33C4E3C-1B34-A117-52CD-111734EAD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7152A40-EBF7-6327-8051-27630D18B68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25307136"/>
              </p:ext>
            </p:extLst>
          </p:nvPr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1179B96F-44AC-CB09-EA51-6CE0C7B1B31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B75D084-0A16-0B37-FE5E-5E53CD9B2BCE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20994549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D43A7A-02D4-9800-F193-36EFCB6EA2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8F67BC44-A68C-9637-D6BC-44717D5696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DD580640-087F-71A4-E318-BF3378C075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8AD5CB4-6850-1EF3-6F09-7F1A63A75C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429F9BF4-5694-E4E7-C5B5-42B4B190130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0116301"/>
              </p:ext>
            </p:extLst>
          </p:nvPr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B4F71EA5-9B82-DE0D-0176-99045AF9AA9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DF342C4-C30A-EC54-A47B-0F3F1486A249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35159899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E7016C-42AB-2594-DF52-B572861687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1CD46607-B3CD-46BE-9014-2827853C47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F3B10764-D9B2-C161-ABB0-E2EC4436B5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378C2FC-27D3-46EC-0087-670F5AEE707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465A9341-D4BB-FBC3-ECD4-C423A1AF7F3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68436711"/>
              </p:ext>
            </p:extLst>
          </p:nvPr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8038287-DA1E-41BC-841C-C2ACC696946C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6DD05AE-8CAE-0050-258C-E2052DA15E42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11693374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2356B4-E86F-3D45-96C0-56193C7665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7181AD0-E003-4549-9B0B-1ECF145BFC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CA19A34-E528-75D0-9E05-D482C9C48B2E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the pronoun in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should of shouted louder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A1971BA-EC3B-CD25-6AB0-8F7A4140C67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present or past?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flew his rocket fast.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9B4301D-EC1B-5BC7-67AD-FC15F291C149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Sally sells seashells by the seashore.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1FEB214-0089-79FA-0140-EAAD79080BE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flew his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rocket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fast.</a:t>
            </a:r>
          </a:p>
        </p:txBody>
      </p:sp>
    </p:spTree>
    <p:extLst>
      <p:ext uri="{BB962C8B-B14F-4D97-AF65-F5344CB8AC3E}">
        <p14:creationId xmlns:p14="http://schemas.microsoft.com/office/powerpoint/2010/main" val="349260642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023B4E-4D42-22DE-9EF5-C0C33F7FFD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86B4032-BF6D-CED4-E2A3-D98AD78624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38ECECB-3517-3818-3159-DD346EB338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8969894-280D-7FD0-B365-FAC770349A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4967915-65A1-F6CD-7596-AE17F4632C2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27151627"/>
              </p:ext>
            </p:extLst>
          </p:nvPr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A28A9F-6B88-A5B8-CABC-2738A3D8B38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DA8DCAE-458A-0733-7C15-3A766D1AA1A7}"/>
              </a:ext>
            </a:extLst>
          </p:cNvPr>
          <p:cNvSpPr txBox="1"/>
          <p:nvPr/>
        </p:nvSpPr>
        <p:spPr>
          <a:xfrm>
            <a:off x="3452004" y="4646757"/>
            <a:ext cx="71532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There are, lots of different types of determiners!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How many can you remember?</a:t>
            </a:r>
          </a:p>
        </p:txBody>
      </p:sp>
    </p:spTree>
    <p:extLst>
      <p:ext uri="{BB962C8B-B14F-4D97-AF65-F5344CB8AC3E}">
        <p14:creationId xmlns:p14="http://schemas.microsoft.com/office/powerpoint/2010/main" val="12725846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03D504-F269-2074-C976-71BD716383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3258855-C6B9-1138-6C60-156ECB8250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DB39CE4-016A-441D-50B8-78418285BF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99412B8-3B33-33BE-CB1A-895F8E66FF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C9BF0BA4-4C18-264B-BC46-BEE037AB26C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0749717"/>
              </p:ext>
            </p:extLst>
          </p:nvPr>
        </p:nvGraphicFramePr>
        <p:xfrm>
          <a:off x="750994" y="243075"/>
          <a:ext cx="10906125" cy="48196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158AF55-3CFE-B34E-5D07-D492F9F8DA9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1" y="4924226"/>
            <a:ext cx="2276474" cy="191850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82025BA-B47E-5C41-CBEE-B63B9D2EA842}"/>
              </a:ext>
            </a:extLst>
          </p:cNvPr>
          <p:cNvSpPr txBox="1"/>
          <p:nvPr/>
        </p:nvSpPr>
        <p:spPr>
          <a:xfrm>
            <a:off x="5272409" y="3471208"/>
            <a:ext cx="63847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you think of a noun and add these determiners?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47C641F-0579-0712-C92E-854015C06DF3}"/>
              </a:ext>
            </a:extLst>
          </p:cNvPr>
          <p:cNvSpPr txBox="1"/>
          <p:nvPr/>
        </p:nvSpPr>
        <p:spPr>
          <a:xfrm>
            <a:off x="635216" y="4822278"/>
            <a:ext cx="112585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For example, “the dog”, “this dog”, “my dog”, “any dog”, and “one dog”.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B6CE4FA-1527-8245-996D-26BF3CF3F17D}"/>
              </a:ext>
            </a:extLst>
          </p:cNvPr>
          <p:cNvSpPr txBox="1"/>
          <p:nvPr/>
        </p:nvSpPr>
        <p:spPr>
          <a:xfrm>
            <a:off x="574781" y="5568676"/>
            <a:ext cx="112585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you see how determiner </a:t>
            </a:r>
            <a:r>
              <a:rPr lang="en-GB" sz="2400" u="sng" dirty="0"/>
              <a:t>specifies</a:t>
            </a:r>
            <a:r>
              <a:rPr lang="en-GB" sz="2400" dirty="0"/>
              <a:t> the noun?</a:t>
            </a:r>
          </a:p>
        </p:txBody>
      </p:sp>
    </p:spTree>
    <p:extLst>
      <p:ext uri="{BB962C8B-B14F-4D97-AF65-F5344CB8AC3E}">
        <p14:creationId xmlns:p14="http://schemas.microsoft.com/office/powerpoint/2010/main" val="5498318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023B4E-4D42-22DE-9EF5-C0C33F7FFD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86B4032-BF6D-CED4-E2A3-D98AD78624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38ECECB-3517-3818-3159-DD346EB338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8969894-280D-7FD0-B365-FAC770349A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4967915-65A1-F6CD-7596-AE17F4632C2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17186373"/>
              </p:ext>
            </p:extLst>
          </p:nvPr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A28A9F-6B88-A5B8-CABC-2738A3D8B38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ED9DA6C-1666-AC25-4551-41196E932C19}"/>
              </a:ext>
            </a:extLst>
          </p:cNvPr>
          <p:cNvSpPr txBox="1"/>
          <p:nvPr/>
        </p:nvSpPr>
        <p:spPr>
          <a:xfrm>
            <a:off x="2934334" y="4515832"/>
            <a:ext cx="7153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anyone remember any types of pronouns?</a:t>
            </a:r>
          </a:p>
        </p:txBody>
      </p:sp>
    </p:spTree>
    <p:extLst>
      <p:ext uri="{BB962C8B-B14F-4D97-AF65-F5344CB8AC3E}">
        <p14:creationId xmlns:p14="http://schemas.microsoft.com/office/powerpoint/2010/main" val="9946445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2219E3-782D-F290-9D2D-9528F7E897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AF313AA-267F-A285-D5D6-4D43538766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416B9FB-A418-F536-9111-A0122EA21A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FC9CEFE-408D-1B59-237D-769D6A042A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79DEC8AB-FFDD-E985-8722-6239D7C6E15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34270888"/>
              </p:ext>
            </p:extLst>
          </p:nvPr>
        </p:nvGraphicFramePr>
        <p:xfrm>
          <a:off x="771525" y="723900"/>
          <a:ext cx="10782300" cy="39814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34CC923-E44E-169B-9C50-4B94E972267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02D50F1-F543-F707-CB7A-84E754CA7848}"/>
              </a:ext>
            </a:extLst>
          </p:cNvPr>
          <p:cNvSpPr txBox="1"/>
          <p:nvPr/>
        </p:nvSpPr>
        <p:spPr>
          <a:xfrm>
            <a:off x="3001009" y="4929485"/>
            <a:ext cx="7153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you think of any examples of each?</a:t>
            </a:r>
          </a:p>
        </p:txBody>
      </p:sp>
    </p:spTree>
    <p:extLst>
      <p:ext uri="{BB962C8B-B14F-4D97-AF65-F5344CB8AC3E}">
        <p14:creationId xmlns:p14="http://schemas.microsoft.com/office/powerpoint/2010/main" val="3411084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2EB459-BC55-3ABE-4CAE-9F2E980ACC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A55472C-8017-102E-A4C8-A2E972FA28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F56FDEB4-72CD-7AD2-08C3-C49D4CF117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BD02FA9-1BE9-AE3F-C116-AACE9B3F55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AF445000-5FBD-8D6B-F69F-75DCAAD0B05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92975548"/>
              </p:ext>
            </p:extLst>
          </p:nvPr>
        </p:nvGraphicFramePr>
        <p:xfrm>
          <a:off x="828675" y="790575"/>
          <a:ext cx="11068050" cy="3848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D05EE757-FF45-D34B-94C4-956618CB725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FB8B018-6009-0DA5-9941-455EC2D0EFA1}"/>
              </a:ext>
            </a:extLst>
          </p:cNvPr>
          <p:cNvSpPr txBox="1"/>
          <p:nvPr/>
        </p:nvSpPr>
        <p:spPr>
          <a:xfrm>
            <a:off x="3001009" y="4929485"/>
            <a:ext cx="7153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you think of any examples of each?</a:t>
            </a:r>
          </a:p>
        </p:txBody>
      </p:sp>
    </p:spTree>
    <p:extLst>
      <p:ext uri="{BB962C8B-B14F-4D97-AF65-F5344CB8AC3E}">
        <p14:creationId xmlns:p14="http://schemas.microsoft.com/office/powerpoint/2010/main" val="17316091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ECE0F4-C8D3-B759-F303-A617F2C6CB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5D19B93-20E1-69E8-F4E0-9D41017A94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A1742D9-E8D0-39FA-F165-6A86A6D3F3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F2DD5B5-B288-B97A-9A9F-C3F9EED0328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4A136E9-64B0-B0D5-2C77-57CA9C1905E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23094969"/>
              </p:ext>
            </p:extLst>
          </p:nvPr>
        </p:nvGraphicFramePr>
        <p:xfrm>
          <a:off x="828675" y="790575"/>
          <a:ext cx="11068050" cy="3848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E7F5109-018E-2630-9911-D3A8B040A42F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854BA62-4021-BA0C-E410-4D38A4FCD667}"/>
              </a:ext>
            </a:extLst>
          </p:cNvPr>
          <p:cNvSpPr txBox="1"/>
          <p:nvPr/>
        </p:nvSpPr>
        <p:spPr>
          <a:xfrm>
            <a:off x="3001009" y="4929485"/>
            <a:ext cx="7153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you think of any examples of each?</a:t>
            </a:r>
          </a:p>
        </p:txBody>
      </p:sp>
    </p:spTree>
    <p:extLst>
      <p:ext uri="{BB962C8B-B14F-4D97-AF65-F5344CB8AC3E}">
        <p14:creationId xmlns:p14="http://schemas.microsoft.com/office/powerpoint/2010/main" val="26180566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91FB74-8C57-62B2-EE64-45343C0445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38CD18C-8CA7-9085-2112-D7248772A2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69B463D-21A9-A8C0-B35B-515A972E92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E3E57C4-EE91-3636-8453-B4D6C83C57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9432FF79-B29D-9604-5086-B91A48A6746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70751992"/>
              </p:ext>
            </p:extLst>
          </p:nvPr>
        </p:nvGraphicFramePr>
        <p:xfrm>
          <a:off x="828675" y="790575"/>
          <a:ext cx="11068050" cy="3848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1E32EDA-EE58-6465-F06C-C6E4A93B26B7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5233895-4575-D4D1-E95C-74CA7C24EE0B}"/>
              </a:ext>
            </a:extLst>
          </p:cNvPr>
          <p:cNvSpPr txBox="1"/>
          <p:nvPr/>
        </p:nvSpPr>
        <p:spPr>
          <a:xfrm>
            <a:off x="3001009" y="4929485"/>
            <a:ext cx="7153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you think of any examples of each?</a:t>
            </a:r>
          </a:p>
        </p:txBody>
      </p:sp>
    </p:spTree>
    <p:extLst>
      <p:ext uri="{BB962C8B-B14F-4D97-AF65-F5344CB8AC3E}">
        <p14:creationId xmlns:p14="http://schemas.microsoft.com/office/powerpoint/2010/main" val="38391441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D92FF4-3FDA-1E43-3B32-91D0E6BF86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55F0834-1404-CFA0-9B23-F6C222B215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B312D50-B542-D2AE-2BE0-46EA71CED9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08969D0-7D96-11C7-8201-1E8262DB37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F2642597-50FC-F4B7-9BDC-FCBC0A33AE9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47294369"/>
              </p:ext>
            </p:extLst>
          </p:nvPr>
        </p:nvGraphicFramePr>
        <p:xfrm>
          <a:off x="828675" y="790575"/>
          <a:ext cx="11068050" cy="3848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B51556A-C609-2464-CF59-BA39493A25A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2E15AC6-561A-31F4-2DF5-F8B9EF52E12A}"/>
              </a:ext>
            </a:extLst>
          </p:cNvPr>
          <p:cNvSpPr txBox="1"/>
          <p:nvPr/>
        </p:nvSpPr>
        <p:spPr>
          <a:xfrm>
            <a:off x="3001009" y="4929485"/>
            <a:ext cx="7153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you think of any examples of each?</a:t>
            </a:r>
          </a:p>
        </p:txBody>
      </p:sp>
    </p:spTree>
    <p:extLst>
      <p:ext uri="{BB962C8B-B14F-4D97-AF65-F5344CB8AC3E}">
        <p14:creationId xmlns:p14="http://schemas.microsoft.com/office/powerpoint/2010/main" val="21363867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6CB62E-0D16-84E5-8B47-89C5A4DE39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0B2AB5E-F48D-F6AB-7E5F-4E19C1408A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0645031-4C3C-3F78-BF3A-86D32DB676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DF847B9-549E-431C-DA6A-403B99A287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F29B39E-379A-C6E8-7AB1-92114126ABF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89247417"/>
              </p:ext>
            </p:extLst>
          </p:nvPr>
        </p:nvGraphicFramePr>
        <p:xfrm>
          <a:off x="828675" y="790575"/>
          <a:ext cx="11068050" cy="3848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21F5D4D-D9E5-6624-D81F-FDC5424AD93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66F4665-3676-77FE-099B-DA9E074BD74B}"/>
              </a:ext>
            </a:extLst>
          </p:cNvPr>
          <p:cNvSpPr txBox="1"/>
          <p:nvPr/>
        </p:nvSpPr>
        <p:spPr>
          <a:xfrm>
            <a:off x="3001009" y="4929485"/>
            <a:ext cx="7153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you think of any examples of each?</a:t>
            </a:r>
          </a:p>
        </p:txBody>
      </p:sp>
    </p:spTree>
    <p:extLst>
      <p:ext uri="{BB962C8B-B14F-4D97-AF65-F5344CB8AC3E}">
        <p14:creationId xmlns:p14="http://schemas.microsoft.com/office/powerpoint/2010/main" val="10537253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7ED80C-FB4B-39CB-415B-1ED9F4E2F1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EF80228-8F0B-0877-96D5-5F6F4EA146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038A47A-C715-0694-CB8A-BA8BAB5215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9E8EFDB-ED63-45E9-2A39-64AB6D9C5E4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05143E11-B41B-F486-8E46-44FAB7241DC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5790231"/>
              </p:ext>
            </p:extLst>
          </p:nvPr>
        </p:nvGraphicFramePr>
        <p:xfrm>
          <a:off x="828675" y="790575"/>
          <a:ext cx="11068050" cy="3848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B84EC99B-60C3-EF9E-800B-CA7FD713F34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1AD2F6F-93D2-808F-421C-365470E9A6FA}"/>
              </a:ext>
            </a:extLst>
          </p:cNvPr>
          <p:cNvSpPr txBox="1"/>
          <p:nvPr/>
        </p:nvSpPr>
        <p:spPr>
          <a:xfrm>
            <a:off x="3001009" y="4929485"/>
            <a:ext cx="7153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you think of any examples of each?</a:t>
            </a:r>
          </a:p>
        </p:txBody>
      </p:sp>
    </p:spTree>
    <p:extLst>
      <p:ext uri="{BB962C8B-B14F-4D97-AF65-F5344CB8AC3E}">
        <p14:creationId xmlns:p14="http://schemas.microsoft.com/office/powerpoint/2010/main" val="35904907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69B4D1-3212-82DC-068D-95B89C4CDA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0E32F17-7B2E-CE09-801B-DF71D69F6A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C0B2F77-BF2C-3DA5-9E37-10FE86A17521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the pronoun in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should of shouted louder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396F7B3-CF7D-E273-A141-3EC95CEC35B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present or past?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flew his rocket fast.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30AC067-A761-5E35-B326-7064022EBC86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Sally sells seashells by the seashore.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6204280-8EDC-9C8D-76BE-6346E388E98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(Common, proper, abstract, or collective?)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flew his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rocket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fast.</a:t>
            </a:r>
          </a:p>
        </p:txBody>
      </p:sp>
    </p:spTree>
    <p:extLst>
      <p:ext uri="{BB962C8B-B14F-4D97-AF65-F5344CB8AC3E}">
        <p14:creationId xmlns:p14="http://schemas.microsoft.com/office/powerpoint/2010/main" val="421295979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thing or an object.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nouns?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86530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391436" y="2861298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“girls” is </a:t>
            </a:r>
            <a:br>
              <a:rPr lang="en-GB" sz="2400" dirty="0">
                <a:solidFill>
                  <a:schemeClr val="bg1"/>
                </a:solidFill>
              </a:rPr>
            </a:br>
            <a:r>
              <a:rPr lang="en-GB" sz="2400" dirty="0">
                <a:solidFill>
                  <a:schemeClr val="bg1"/>
                </a:solidFill>
              </a:rPr>
              <a:t>a noun.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this sentence?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Girls play football.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V="1">
            <a:off x="3901148" y="2741639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4322618" y="2690357"/>
            <a:ext cx="84974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7E830A13-A2D0-9F05-2B19-867E82443D1E}"/>
              </a:ext>
            </a:extLst>
          </p:cNvPr>
          <p:cNvSpPr txBox="1"/>
          <p:nvPr/>
        </p:nvSpPr>
        <p:spPr>
          <a:xfrm>
            <a:off x="8290853" y="2897568"/>
            <a:ext cx="3598183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“football” is a noun.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E1D5E98-23C8-FB3A-2C0B-FD9876EEDA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2713138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C161F27-8BA1-8023-DAB6-159B0A7EA111}"/>
              </a:ext>
            </a:extLst>
          </p:cNvPr>
          <p:cNvCxnSpPr>
            <a:cxnSpLocks/>
          </p:cNvCxnSpPr>
          <p:nvPr/>
        </p:nvCxnSpPr>
        <p:spPr>
          <a:xfrm>
            <a:off x="6313714" y="2690357"/>
            <a:ext cx="120620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391436" y="5275993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“boys” is a noun.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Boys write stories.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V="1">
            <a:off x="3901148" y="5156334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4322618" y="5127833"/>
            <a:ext cx="84974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1AD3A8EB-6EC0-1A37-4FA9-D489A7D05560}"/>
              </a:ext>
            </a:extLst>
          </p:cNvPr>
          <p:cNvSpPr txBox="1"/>
          <p:nvPr/>
        </p:nvSpPr>
        <p:spPr>
          <a:xfrm>
            <a:off x="8290853" y="5312263"/>
            <a:ext cx="3485467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“stories” is a noun.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AC62C203-0667-3256-4662-7C45EF0EC4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5127833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05732C3-D38C-07C6-A3E9-397A104A0638}"/>
              </a:ext>
            </a:extLst>
          </p:cNvPr>
          <p:cNvCxnSpPr>
            <a:cxnSpLocks/>
          </p:cNvCxnSpPr>
          <p:nvPr/>
        </p:nvCxnSpPr>
        <p:spPr>
          <a:xfrm>
            <a:off x="6456218" y="5127833"/>
            <a:ext cx="1242783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319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0" grpId="0" animBg="1"/>
      <p:bldP spid="21" grpId="0" animBg="1"/>
      <p:bldP spid="27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257176" y="310424"/>
            <a:ext cx="11620500" cy="78478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i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pronoun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257175" y="1229751"/>
            <a:ext cx="11620500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i="1" u="sng" dirty="0">
                <a:solidFill>
                  <a:srgbClr val="FFFF00"/>
                </a:solidFill>
                <a:ea typeface="Andika"/>
                <a:cs typeface="Andika"/>
              </a:rPr>
              <a:t>pronoun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that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replaces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 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6FC48FE-2ABE-6D9F-1A45-6024E3DC3B09}"/>
              </a:ext>
            </a:extLst>
          </p:cNvPr>
          <p:cNvSpPr txBox="1">
            <a:spLocks/>
          </p:cNvSpPr>
          <p:nvPr/>
        </p:nvSpPr>
        <p:spPr>
          <a:xfrm>
            <a:off x="257175" y="3175562"/>
            <a:ext cx="11620500" cy="78478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i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determiner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2F0D386-BDEA-4A30-A25D-2410BCDBEC88}"/>
              </a:ext>
            </a:extLst>
          </p:cNvPr>
          <p:cNvSpPr txBox="1">
            <a:spLocks/>
          </p:cNvSpPr>
          <p:nvPr/>
        </p:nvSpPr>
        <p:spPr>
          <a:xfrm>
            <a:off x="257174" y="4094889"/>
            <a:ext cx="11620500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i="1" u="sng" dirty="0">
                <a:solidFill>
                  <a:srgbClr val="FFFF00"/>
                </a:solidFill>
                <a:ea typeface="Andika"/>
                <a:cs typeface="Andika"/>
              </a:rPr>
              <a:t>determiner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that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specifies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  </a:t>
            </a:r>
          </a:p>
        </p:txBody>
      </p:sp>
    </p:spTree>
    <p:extLst>
      <p:ext uri="{BB962C8B-B14F-4D97-AF65-F5344CB8AC3E}">
        <p14:creationId xmlns:p14="http://schemas.microsoft.com/office/powerpoint/2010/main" val="3660815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1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D791C7-DA58-21FC-432F-A398997893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EFFCD087-95E0-9BCA-D4C4-113DADC1DD0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3235D5C6-EBCA-49EC-F5CF-011C1087C5B1}"/>
              </a:ext>
            </a:extLst>
          </p:cNvPr>
          <p:cNvSpPr txBox="1">
            <a:spLocks/>
          </p:cNvSpPr>
          <p:nvPr/>
        </p:nvSpPr>
        <p:spPr>
          <a:xfrm>
            <a:off x="257174" y="287391"/>
            <a:ext cx="11620500" cy="64667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pronoun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replaces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 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0AD5851-9035-0949-7AC3-D4E9D0A42C3B}"/>
              </a:ext>
            </a:extLst>
          </p:cNvPr>
          <p:cNvSpPr txBox="1">
            <a:spLocks/>
          </p:cNvSpPr>
          <p:nvPr/>
        </p:nvSpPr>
        <p:spPr>
          <a:xfrm>
            <a:off x="257174" y="1152464"/>
            <a:ext cx="11620500" cy="819211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determiner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specifies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A755D5E-7DC6-C9AA-26CC-5C367E1E9953}"/>
              </a:ext>
            </a:extLst>
          </p:cNvPr>
          <p:cNvSpPr txBox="1">
            <a:spLocks/>
          </p:cNvSpPr>
          <p:nvPr/>
        </p:nvSpPr>
        <p:spPr>
          <a:xfrm>
            <a:off x="257174" y="2190074"/>
            <a:ext cx="11620500" cy="123892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Sometimes a word can be a pronoun in one sentence and </a:t>
            </a:r>
            <a:b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determiner in the next sentence.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9EF765F-6243-DE76-C9A0-7B03075EB089}"/>
              </a:ext>
            </a:extLst>
          </p:cNvPr>
          <p:cNvSpPr txBox="1">
            <a:spLocks/>
          </p:cNvSpPr>
          <p:nvPr/>
        </p:nvSpPr>
        <p:spPr>
          <a:xfrm>
            <a:off x="707118" y="4664693"/>
            <a:ext cx="210865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647AF77-87EF-F009-FB80-7731E353C860}"/>
              </a:ext>
            </a:extLst>
          </p:cNvPr>
          <p:cNvSpPr txBox="1">
            <a:spLocks/>
          </p:cNvSpPr>
          <p:nvPr/>
        </p:nvSpPr>
        <p:spPr>
          <a:xfrm>
            <a:off x="3072947" y="4664693"/>
            <a:ext cx="4068000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All passed.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E02ABD4-1493-B14E-14C3-088531CBE4E8}"/>
              </a:ext>
            </a:extLst>
          </p:cNvPr>
          <p:cNvSpPr txBox="1">
            <a:spLocks/>
          </p:cNvSpPr>
          <p:nvPr/>
        </p:nvSpPr>
        <p:spPr>
          <a:xfrm>
            <a:off x="7485563" y="4664693"/>
            <a:ext cx="4068000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All students passed.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98ADDEF-1CB7-3919-DCDE-7986D56B7686}"/>
              </a:ext>
            </a:extLst>
          </p:cNvPr>
          <p:cNvSpPr txBox="1">
            <a:spLocks/>
          </p:cNvSpPr>
          <p:nvPr/>
        </p:nvSpPr>
        <p:spPr>
          <a:xfrm>
            <a:off x="707117" y="3840730"/>
            <a:ext cx="210865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Word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E00A734-A91D-2E0F-C4A1-177AFFD464AD}"/>
              </a:ext>
            </a:extLst>
          </p:cNvPr>
          <p:cNvSpPr txBox="1">
            <a:spLocks/>
          </p:cNvSpPr>
          <p:nvPr/>
        </p:nvSpPr>
        <p:spPr>
          <a:xfrm>
            <a:off x="3072946" y="3840730"/>
            <a:ext cx="4068000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As a pronoun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443F0B1-6240-D3EE-01D7-A7B4CC12E552}"/>
              </a:ext>
            </a:extLst>
          </p:cNvPr>
          <p:cNvSpPr txBox="1">
            <a:spLocks/>
          </p:cNvSpPr>
          <p:nvPr/>
        </p:nvSpPr>
        <p:spPr>
          <a:xfrm>
            <a:off x="7485562" y="3840730"/>
            <a:ext cx="4068000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As a determiner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2CECBCD-56EF-E53C-1597-6BF1F0E8B9ED}"/>
              </a:ext>
            </a:extLst>
          </p:cNvPr>
          <p:cNvSpPr txBox="1">
            <a:spLocks/>
          </p:cNvSpPr>
          <p:nvPr/>
        </p:nvSpPr>
        <p:spPr>
          <a:xfrm>
            <a:off x="285750" y="5705536"/>
            <a:ext cx="11620500" cy="819211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explain the difference to a partner?</a:t>
            </a:r>
          </a:p>
        </p:txBody>
      </p:sp>
    </p:spTree>
    <p:extLst>
      <p:ext uri="{BB962C8B-B14F-4D97-AF65-F5344CB8AC3E}">
        <p14:creationId xmlns:p14="http://schemas.microsoft.com/office/powerpoint/2010/main" val="498994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8" grpId="0" animBg="1"/>
      <p:bldP spid="9" grpId="0" animBg="1"/>
      <p:bldP spid="10" grpId="0" animBg="1"/>
      <p:bldP spid="12" grpId="0" animBg="1"/>
      <p:bldP spid="1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543BC9-7E2E-9E60-F5EB-D995D0E578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Background pattern&#10;&#10;Description automatically generated">
            <a:extLst>
              <a:ext uri="{FF2B5EF4-FFF2-40B4-BE49-F238E27FC236}">
                <a16:creationId xmlns:a16="http://schemas.microsoft.com/office/drawing/2014/main" id="{F13DBA88-9BAF-0284-1D77-80506AF489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9568A318-DCB8-AF17-B803-915D57A0A7E0}"/>
              </a:ext>
            </a:extLst>
          </p:cNvPr>
          <p:cNvSpPr txBox="1">
            <a:spLocks/>
          </p:cNvSpPr>
          <p:nvPr/>
        </p:nvSpPr>
        <p:spPr>
          <a:xfrm>
            <a:off x="493629" y="388907"/>
            <a:ext cx="11298306" cy="717148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Complete the table: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2DACA3-7741-494E-CD52-5E11744A70A4}"/>
              </a:ext>
            </a:extLst>
          </p:cNvPr>
          <p:cNvSpPr txBox="1">
            <a:spLocks/>
          </p:cNvSpPr>
          <p:nvPr/>
        </p:nvSpPr>
        <p:spPr>
          <a:xfrm>
            <a:off x="502730" y="2113882"/>
            <a:ext cx="1776013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BDF14D6D-535A-8F48-C56B-5881BF7792CA}"/>
              </a:ext>
            </a:extLst>
          </p:cNvPr>
          <p:cNvSpPr txBox="1">
            <a:spLocks/>
          </p:cNvSpPr>
          <p:nvPr/>
        </p:nvSpPr>
        <p:spPr>
          <a:xfrm>
            <a:off x="502730" y="3622454"/>
            <a:ext cx="1776013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Few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43D51C9-DCD9-DE72-11A8-4C42B3924FB7}"/>
              </a:ext>
            </a:extLst>
          </p:cNvPr>
          <p:cNvSpPr txBox="1">
            <a:spLocks/>
          </p:cNvSpPr>
          <p:nvPr/>
        </p:nvSpPr>
        <p:spPr>
          <a:xfrm>
            <a:off x="493630" y="4376740"/>
            <a:ext cx="1776013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Both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B475040-C730-0D74-1BA4-5327BCD513FA}"/>
              </a:ext>
            </a:extLst>
          </p:cNvPr>
          <p:cNvSpPr txBox="1">
            <a:spLocks/>
          </p:cNvSpPr>
          <p:nvPr/>
        </p:nvSpPr>
        <p:spPr>
          <a:xfrm>
            <a:off x="502730" y="2868168"/>
            <a:ext cx="1776013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86E61B6-0207-F0C7-46B9-51463BB466E3}"/>
              </a:ext>
            </a:extLst>
          </p:cNvPr>
          <p:cNvSpPr txBox="1">
            <a:spLocks/>
          </p:cNvSpPr>
          <p:nvPr/>
        </p:nvSpPr>
        <p:spPr>
          <a:xfrm>
            <a:off x="493629" y="5131026"/>
            <a:ext cx="1776013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AAD6563-1897-F04C-167A-149321839C4C}"/>
              </a:ext>
            </a:extLst>
          </p:cNvPr>
          <p:cNvSpPr txBox="1">
            <a:spLocks/>
          </p:cNvSpPr>
          <p:nvPr/>
        </p:nvSpPr>
        <p:spPr>
          <a:xfrm>
            <a:off x="2496457" y="2113882"/>
            <a:ext cx="4441373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 arrived early.	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6EB447E-46F1-A160-9D85-8965EDBDCE4D}"/>
              </a:ext>
            </a:extLst>
          </p:cNvPr>
          <p:cNvSpPr txBox="1">
            <a:spLocks/>
          </p:cNvSpPr>
          <p:nvPr/>
        </p:nvSpPr>
        <p:spPr>
          <a:xfrm>
            <a:off x="2496455" y="4395409"/>
            <a:ext cx="4441373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Both played well.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A1C383D-6C60-AF57-2C34-A80929D1813D}"/>
              </a:ext>
            </a:extLst>
          </p:cNvPr>
          <p:cNvSpPr txBox="1">
            <a:spLocks/>
          </p:cNvSpPr>
          <p:nvPr/>
        </p:nvSpPr>
        <p:spPr>
          <a:xfrm>
            <a:off x="2496454" y="5155918"/>
            <a:ext cx="4441373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do you want?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814713AD-DABF-9799-A4F3-6CD8190A614F}"/>
              </a:ext>
            </a:extLst>
          </p:cNvPr>
          <p:cNvSpPr txBox="1">
            <a:spLocks/>
          </p:cNvSpPr>
          <p:nvPr/>
        </p:nvSpPr>
        <p:spPr>
          <a:xfrm>
            <a:off x="2496453" y="5916426"/>
            <a:ext cx="4441373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Whose is this?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0116188-DE41-DD94-28FE-5635560288A5}"/>
              </a:ext>
            </a:extLst>
          </p:cNvPr>
          <p:cNvSpPr txBox="1">
            <a:spLocks/>
          </p:cNvSpPr>
          <p:nvPr/>
        </p:nvSpPr>
        <p:spPr>
          <a:xfrm>
            <a:off x="2496457" y="2874391"/>
            <a:ext cx="4441373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Did you find any?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AC5C004B-4133-79F3-40AE-E8BDABB8BD27}"/>
              </a:ext>
            </a:extLst>
          </p:cNvPr>
          <p:cNvSpPr txBox="1">
            <a:spLocks/>
          </p:cNvSpPr>
          <p:nvPr/>
        </p:nvSpPr>
        <p:spPr>
          <a:xfrm>
            <a:off x="502729" y="5885310"/>
            <a:ext cx="1776013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Whose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93BAE0D-3710-AFAD-CD1D-091C41DA88EF}"/>
              </a:ext>
            </a:extLst>
          </p:cNvPr>
          <p:cNvSpPr txBox="1">
            <a:spLocks/>
          </p:cNvSpPr>
          <p:nvPr/>
        </p:nvSpPr>
        <p:spPr>
          <a:xfrm>
            <a:off x="2496456" y="3634900"/>
            <a:ext cx="4441373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Few know this.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F81CE0A5-7C56-E9A3-F49E-9513DEEC25E9}"/>
              </a:ext>
            </a:extLst>
          </p:cNvPr>
          <p:cNvSpPr txBox="1">
            <a:spLocks/>
          </p:cNvSpPr>
          <p:nvPr/>
        </p:nvSpPr>
        <p:spPr>
          <a:xfrm>
            <a:off x="7228115" y="2113882"/>
            <a:ext cx="4563820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 people arrived early.	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B6291920-575E-13C8-778E-AC5F6F7B787A}"/>
              </a:ext>
            </a:extLst>
          </p:cNvPr>
          <p:cNvSpPr txBox="1">
            <a:spLocks/>
          </p:cNvSpPr>
          <p:nvPr/>
        </p:nvSpPr>
        <p:spPr>
          <a:xfrm>
            <a:off x="7228113" y="4395409"/>
            <a:ext cx="4563820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Both teams played well.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B798409-019F-7A40-4CF0-37BDFE641A13}"/>
              </a:ext>
            </a:extLst>
          </p:cNvPr>
          <p:cNvSpPr txBox="1">
            <a:spLocks/>
          </p:cNvSpPr>
          <p:nvPr/>
        </p:nvSpPr>
        <p:spPr>
          <a:xfrm>
            <a:off x="7228112" y="5155918"/>
            <a:ext cx="4563820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book do you want?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C65F3617-4DB2-5FEB-4970-DDE01D4E46E0}"/>
              </a:ext>
            </a:extLst>
          </p:cNvPr>
          <p:cNvSpPr txBox="1">
            <a:spLocks/>
          </p:cNvSpPr>
          <p:nvPr/>
        </p:nvSpPr>
        <p:spPr>
          <a:xfrm>
            <a:off x="7228111" y="5916426"/>
            <a:ext cx="4563820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Whose bag is this?	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24FC9172-6B5A-3978-1917-E9D579507B31}"/>
              </a:ext>
            </a:extLst>
          </p:cNvPr>
          <p:cNvSpPr txBox="1">
            <a:spLocks/>
          </p:cNvSpPr>
          <p:nvPr/>
        </p:nvSpPr>
        <p:spPr>
          <a:xfrm>
            <a:off x="7228115" y="2874391"/>
            <a:ext cx="4563820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 book will do.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08A4B25E-6362-7B61-977E-4402F2A2DAEA}"/>
              </a:ext>
            </a:extLst>
          </p:cNvPr>
          <p:cNvSpPr txBox="1">
            <a:spLocks/>
          </p:cNvSpPr>
          <p:nvPr/>
        </p:nvSpPr>
        <p:spPr>
          <a:xfrm>
            <a:off x="7228114" y="3634900"/>
            <a:ext cx="4563820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Few people know this.	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2705CE38-CC87-05C6-406A-DDB5B7F8397F}"/>
              </a:ext>
            </a:extLst>
          </p:cNvPr>
          <p:cNvSpPr txBox="1">
            <a:spLocks/>
          </p:cNvSpPr>
          <p:nvPr/>
        </p:nvSpPr>
        <p:spPr>
          <a:xfrm>
            <a:off x="502729" y="1289919"/>
            <a:ext cx="1776013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Word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FF2095A9-AC19-C2ED-3662-2C05919631AA}"/>
              </a:ext>
            </a:extLst>
          </p:cNvPr>
          <p:cNvSpPr txBox="1">
            <a:spLocks/>
          </p:cNvSpPr>
          <p:nvPr/>
        </p:nvSpPr>
        <p:spPr>
          <a:xfrm>
            <a:off x="2496456" y="1289919"/>
            <a:ext cx="4441373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As a pronoun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AAF1BE19-494D-7F3F-39A4-4FFCA3C0B701}"/>
              </a:ext>
            </a:extLst>
          </p:cNvPr>
          <p:cNvSpPr txBox="1">
            <a:spLocks/>
          </p:cNvSpPr>
          <p:nvPr/>
        </p:nvSpPr>
        <p:spPr>
          <a:xfrm>
            <a:off x="7228114" y="1289919"/>
            <a:ext cx="4563820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As a determiner</a:t>
            </a:r>
          </a:p>
        </p:txBody>
      </p:sp>
    </p:spTree>
    <p:extLst>
      <p:ext uri="{BB962C8B-B14F-4D97-AF65-F5344CB8AC3E}">
        <p14:creationId xmlns:p14="http://schemas.microsoft.com/office/powerpoint/2010/main" val="2261843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8" grpId="0" animBg="1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Determiner or Pronoun?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D88970-2F52-CF4B-6CDC-C2B2A4F9D2C0}"/>
              </a:ext>
            </a:extLst>
          </p:cNvPr>
          <p:cNvSpPr txBox="1"/>
          <p:nvPr/>
        </p:nvSpPr>
        <p:spPr>
          <a:xfrm>
            <a:off x="974361" y="2038796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28636" y="1525579"/>
            <a:ext cx="11134725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00B050"/>
                </a:solidFill>
                <a:latin typeface="Andika" panose="02000000000000000000" pitchFamily="2" charset="0"/>
              </a:rPr>
              <a:t>Determiner!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278255" y="4974014"/>
            <a:ext cx="115965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A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” can be used as a determiner.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It goes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before a noun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and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noun.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DD857D0-11A3-4654-18AE-17E2C79D8FFE}"/>
              </a:ext>
            </a:extLst>
          </p:cNvPr>
          <p:cNvSpPr txBox="1"/>
          <p:nvPr/>
        </p:nvSpPr>
        <p:spPr>
          <a:xfrm>
            <a:off x="974361" y="2038796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“A” is a determiner.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Determiner or Pronoun?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652C450-B6F2-B453-5B72-A75135978CB0}"/>
              </a:ext>
            </a:extLst>
          </p:cNvPr>
          <p:cNvSpPr txBox="1"/>
          <p:nvPr/>
        </p:nvSpPr>
        <p:spPr>
          <a:xfrm>
            <a:off x="252549" y="2038796"/>
            <a:ext cx="1168690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I</a:t>
            </a:r>
          </a:p>
        </p:txBody>
      </p:sp>
    </p:spTree>
    <p:extLst>
      <p:ext uri="{BB962C8B-B14F-4D97-AF65-F5344CB8AC3E}">
        <p14:creationId xmlns:p14="http://schemas.microsoft.com/office/powerpoint/2010/main" val="149093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C00000"/>
                </a:solidFill>
                <a:latin typeface="Andika" panose="02000000000000000000" pitchFamily="2" charset="0"/>
              </a:rPr>
              <a:t>Pronoun!!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31D27B1-3A44-B75A-FBC7-BAE43AAA3000}"/>
              </a:ext>
            </a:extLst>
          </p:cNvPr>
          <p:cNvSpPr txBox="1"/>
          <p:nvPr/>
        </p:nvSpPr>
        <p:spPr>
          <a:xfrm>
            <a:off x="342900" y="2038796"/>
            <a:ext cx="115965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>
                <a:solidFill>
                  <a:srgbClr val="FFFF00"/>
                </a:solidFill>
                <a:latin typeface="Andika" panose="02000000000000000000" pitchFamily="2" charset="0"/>
              </a:rPr>
              <a:t>“I” is a personal pronoun.</a:t>
            </a:r>
          </a:p>
        </p:txBody>
      </p:sp>
    </p:spTree>
    <p:extLst>
      <p:ext uri="{BB962C8B-B14F-4D97-AF65-F5344CB8AC3E}">
        <p14:creationId xmlns:p14="http://schemas.microsoft.com/office/powerpoint/2010/main" val="145412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Determiner or Pronoun?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E3BFD1C-0345-A6CF-EA0A-C98896387151}"/>
              </a:ext>
            </a:extLst>
          </p:cNvPr>
          <p:cNvSpPr txBox="1"/>
          <p:nvPr/>
        </p:nvSpPr>
        <p:spPr>
          <a:xfrm>
            <a:off x="239985" y="2038796"/>
            <a:ext cx="1169946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Themselves</a:t>
            </a:r>
          </a:p>
        </p:txBody>
      </p:sp>
    </p:spTree>
    <p:extLst>
      <p:ext uri="{BB962C8B-B14F-4D97-AF65-F5344CB8AC3E}">
        <p14:creationId xmlns:p14="http://schemas.microsoft.com/office/powerpoint/2010/main" val="3499639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9F8287-5884-79FF-6A72-D8BD4FEEDE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2CD787C-F9DA-D66F-4619-6B2A0BE5B1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2AF9170-92F1-ED28-DF2F-3C7CC3CC7D72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the pronoun in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should of shouted louder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3804BEB-586D-9C52-247A-1D4FE81DEAD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present or past?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flew his rocket fast.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F9C0DBB-4AD9-09F2-E965-571DE2B0CEC3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Sally sells seashells by the seashore.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25332EF-3DF9-D30B-77D9-664BD017F72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(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abstract, or collective?)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flew his </a:t>
            </a:r>
            <a:r>
              <a:rPr lang="en-GB" sz="40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rocket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fast.</a:t>
            </a:r>
          </a:p>
        </p:txBody>
      </p:sp>
    </p:spTree>
    <p:extLst>
      <p:ext uri="{BB962C8B-B14F-4D97-AF65-F5344CB8AC3E}">
        <p14:creationId xmlns:p14="http://schemas.microsoft.com/office/powerpoint/2010/main" val="321640055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C00000"/>
                </a:solidFill>
                <a:latin typeface="Andika" panose="02000000000000000000" pitchFamily="2" charset="0"/>
              </a:rPr>
              <a:t>Pronoun!!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42E7C59-661A-204C-CC86-0C1CDC1D632C}"/>
              </a:ext>
            </a:extLst>
          </p:cNvPr>
          <p:cNvSpPr txBox="1"/>
          <p:nvPr/>
        </p:nvSpPr>
        <p:spPr>
          <a:xfrm>
            <a:off x="342900" y="2038796"/>
            <a:ext cx="1159655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“Themselves” is a reflexive pronoun.</a:t>
            </a:r>
          </a:p>
        </p:txBody>
      </p:sp>
    </p:spTree>
    <p:extLst>
      <p:ext uri="{BB962C8B-B14F-4D97-AF65-F5344CB8AC3E}">
        <p14:creationId xmlns:p14="http://schemas.microsoft.com/office/powerpoint/2010/main" val="149627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F792432-12CA-B9D7-C90C-9D8EA246BC9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Determiner or Pronoun?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0EA7D9-2F10-8C00-6C58-AF6A5D23BAA2}"/>
              </a:ext>
            </a:extLst>
          </p:cNvPr>
          <p:cNvSpPr txBox="1"/>
          <p:nvPr/>
        </p:nvSpPr>
        <p:spPr>
          <a:xfrm>
            <a:off x="227421" y="2038796"/>
            <a:ext cx="1171203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We</a:t>
            </a:r>
          </a:p>
        </p:txBody>
      </p:sp>
    </p:spTree>
    <p:extLst>
      <p:ext uri="{BB962C8B-B14F-4D97-AF65-F5344CB8AC3E}">
        <p14:creationId xmlns:p14="http://schemas.microsoft.com/office/powerpoint/2010/main" val="184473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28636" y="1525579"/>
            <a:ext cx="11134725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C00000"/>
                </a:solidFill>
                <a:latin typeface="Andika" panose="02000000000000000000" pitchFamily="2" charset="0"/>
              </a:rPr>
              <a:t>Pronoun!!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61D6A77-3A1A-5BD4-EB1A-CB658C666124}"/>
              </a:ext>
            </a:extLst>
          </p:cNvPr>
          <p:cNvSpPr txBox="1"/>
          <p:nvPr/>
        </p:nvSpPr>
        <p:spPr>
          <a:xfrm>
            <a:off x="342900" y="2038796"/>
            <a:ext cx="1159655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“We” is a personal pronoun.</a:t>
            </a:r>
          </a:p>
        </p:txBody>
      </p:sp>
    </p:spTree>
    <p:extLst>
      <p:ext uri="{BB962C8B-B14F-4D97-AF65-F5344CB8AC3E}">
        <p14:creationId xmlns:p14="http://schemas.microsoft.com/office/powerpoint/2010/main" val="378178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4B4D78-92B4-0590-CAB0-677D218A93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E0B060E2-FCF1-6571-69E7-93B214593C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C14D7B-F870-5D22-16A1-6F0696FB37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7ED67C7-D893-9CB2-FEE7-DF0711F62093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Determiner or Pronoun?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CD271C4-3BC9-3E1B-E1BE-A0A3BED3E1DA}"/>
              </a:ext>
            </a:extLst>
          </p:cNvPr>
          <p:cNvSpPr txBox="1"/>
          <p:nvPr/>
        </p:nvSpPr>
        <p:spPr>
          <a:xfrm>
            <a:off x="239984" y="2038796"/>
            <a:ext cx="116994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Him</a:t>
            </a:r>
          </a:p>
        </p:txBody>
      </p:sp>
    </p:spTree>
    <p:extLst>
      <p:ext uri="{BB962C8B-B14F-4D97-AF65-F5344CB8AC3E}">
        <p14:creationId xmlns:p14="http://schemas.microsoft.com/office/powerpoint/2010/main" val="3365730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DF7985-9399-2877-D9E6-E8719FABE0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DE1821AC-47FB-2ABD-9B68-391E8CEACD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4A1E3A-B21F-3E9D-6F80-AD390B371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DFACB5-A2B3-D8E9-D4CD-381DB5458F6B}"/>
              </a:ext>
            </a:extLst>
          </p:cNvPr>
          <p:cNvSpPr txBox="1"/>
          <p:nvPr/>
        </p:nvSpPr>
        <p:spPr>
          <a:xfrm>
            <a:off x="528636" y="1525579"/>
            <a:ext cx="11134725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600" b="1" dirty="0">
                <a:solidFill>
                  <a:srgbClr val="C00000"/>
                </a:solidFill>
                <a:latin typeface="Andika" panose="02000000000000000000" pitchFamily="2" charset="0"/>
              </a:rPr>
              <a:t>Pronoun!!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DD7D51-4A01-C8F1-7112-EFA78E4ADB4A}"/>
              </a:ext>
            </a:extLst>
          </p:cNvPr>
          <p:cNvSpPr txBox="1"/>
          <p:nvPr/>
        </p:nvSpPr>
        <p:spPr>
          <a:xfrm>
            <a:off x="342900" y="2038796"/>
            <a:ext cx="1159655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“Him” is a </a:t>
            </a:r>
          </a:p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personal pronoun.</a:t>
            </a:r>
          </a:p>
        </p:txBody>
      </p:sp>
    </p:spTree>
    <p:extLst>
      <p:ext uri="{BB962C8B-B14F-4D97-AF65-F5344CB8AC3E}">
        <p14:creationId xmlns:p14="http://schemas.microsoft.com/office/powerpoint/2010/main" val="4055010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ECF31D-A184-310A-BBC9-0FACE1238F45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BC69BD-A790-3632-F22C-1ECF787AC42B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Determiner or Pronoun?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8CA4A3-1CDC-A060-2719-0786034FFDEA}"/>
              </a:ext>
            </a:extLst>
          </p:cNvPr>
          <p:cNvSpPr txBox="1"/>
          <p:nvPr/>
        </p:nvSpPr>
        <p:spPr>
          <a:xfrm>
            <a:off x="342900" y="2038796"/>
            <a:ext cx="1159655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Their</a:t>
            </a:r>
          </a:p>
        </p:txBody>
      </p:sp>
    </p:spTree>
    <p:extLst>
      <p:ext uri="{BB962C8B-B14F-4D97-AF65-F5344CB8AC3E}">
        <p14:creationId xmlns:p14="http://schemas.microsoft.com/office/powerpoint/2010/main" val="715002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00B050"/>
                </a:solidFill>
                <a:latin typeface="Andika" panose="02000000000000000000" pitchFamily="2" charset="0"/>
              </a:rPr>
              <a:t>Determiner!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394BD61-19C0-D6D1-A8F0-1DC660C6E8EB}"/>
              </a:ext>
            </a:extLst>
          </p:cNvPr>
          <p:cNvSpPr txBox="1"/>
          <p:nvPr/>
        </p:nvSpPr>
        <p:spPr>
          <a:xfrm>
            <a:off x="342900" y="2038796"/>
            <a:ext cx="1155137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“Their” can be a possessive determiner.</a:t>
            </a:r>
          </a:p>
        </p:txBody>
      </p:sp>
    </p:spTree>
    <p:extLst>
      <p:ext uri="{BB962C8B-B14F-4D97-AF65-F5344CB8AC3E}">
        <p14:creationId xmlns:p14="http://schemas.microsoft.com/office/powerpoint/2010/main" val="1789939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E9AAFE-E4F4-9607-A9CA-9F3274D0A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25328271-BF84-1AAA-4567-44B52119C5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9C539D-CC3C-FDC8-01DC-761C9E2B77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E4F03C7-2AC1-9BB5-F7BA-C61DABB08EB4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Determiner or Pronoun?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FD18D43-E09B-A119-ACE6-16980228278A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Them</a:t>
            </a:r>
          </a:p>
        </p:txBody>
      </p:sp>
    </p:spTree>
    <p:extLst>
      <p:ext uri="{BB962C8B-B14F-4D97-AF65-F5344CB8AC3E}">
        <p14:creationId xmlns:p14="http://schemas.microsoft.com/office/powerpoint/2010/main" val="3428528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E2C8AA-8E62-B335-E3E9-EC045267D8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3DC313C4-6D7E-1D95-AF83-3DD740E8E5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B37288-12AD-2CAB-3B10-76C8658A40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AD4263F-F2D2-C6FF-6809-3A34D95F20DB}"/>
              </a:ext>
            </a:extLst>
          </p:cNvPr>
          <p:cNvSpPr txBox="1"/>
          <p:nvPr/>
        </p:nvSpPr>
        <p:spPr>
          <a:xfrm>
            <a:off x="528636" y="1525579"/>
            <a:ext cx="11134725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C00000"/>
                </a:solidFill>
                <a:latin typeface="Andika" panose="02000000000000000000" pitchFamily="2" charset="0"/>
              </a:rPr>
              <a:t>Pronoun!!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CC7E35A-81C3-AF67-5BFA-CD107FE1D69C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“Them” is a </a:t>
            </a:r>
          </a:p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personal pronoun.</a:t>
            </a:r>
          </a:p>
        </p:txBody>
      </p:sp>
    </p:spTree>
    <p:extLst>
      <p:ext uri="{BB962C8B-B14F-4D97-AF65-F5344CB8AC3E}">
        <p14:creationId xmlns:p14="http://schemas.microsoft.com/office/powerpoint/2010/main" val="4138318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Determiner or Pronoun?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A70B72C-94BB-8BB4-A5D7-3A2E4457C92A}"/>
              </a:ext>
            </a:extLst>
          </p:cNvPr>
          <p:cNvSpPr txBox="1"/>
          <p:nvPr/>
        </p:nvSpPr>
        <p:spPr>
          <a:xfrm>
            <a:off x="252549" y="2038796"/>
            <a:ext cx="1168690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Few</a:t>
            </a:r>
          </a:p>
        </p:txBody>
      </p:sp>
    </p:spTree>
    <p:extLst>
      <p:ext uri="{BB962C8B-B14F-4D97-AF65-F5344CB8AC3E}">
        <p14:creationId xmlns:p14="http://schemas.microsoft.com/office/powerpoint/2010/main" val="237325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F8FD12-5B95-D25F-61FE-45E78C6602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DE8A226-ED0D-B8FE-598B-6A326426CF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7454CBD-425B-0447-FD2E-0EBAE0631BBD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the pronoun in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should of shouted louder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B97C3AA-7D84-E03A-9118-17E746C22E7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present or past?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flew his rocket fast.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FCF4BC9-A466-111C-48CE-147533987FE1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 or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alliteration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Sally sells seashells by the seashore.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F7F94AD-033F-E465-057F-DE7DABEC497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(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abstract, or collective?)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flew his </a:t>
            </a:r>
            <a:r>
              <a:rPr lang="en-GB" sz="40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rocket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fast.</a:t>
            </a:r>
          </a:p>
        </p:txBody>
      </p:sp>
    </p:spTree>
    <p:extLst>
      <p:ext uri="{BB962C8B-B14F-4D97-AF65-F5344CB8AC3E}">
        <p14:creationId xmlns:p14="http://schemas.microsoft.com/office/powerpoint/2010/main" val="592929200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278255" y="530352"/>
            <a:ext cx="11661196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00B050"/>
                </a:solidFill>
                <a:latin typeface="Andika" panose="02000000000000000000" pitchFamily="2" charset="0"/>
              </a:rPr>
              <a:t>Determiner or </a:t>
            </a:r>
            <a:r>
              <a:rPr lang="en-GB" sz="13800" b="1" dirty="0">
                <a:solidFill>
                  <a:srgbClr val="FF0000"/>
                </a:solidFill>
                <a:latin typeface="Andika" panose="02000000000000000000" pitchFamily="2" charset="0"/>
              </a:rPr>
              <a:t>Pronoun!!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ED6B9B1-6AD2-B37E-2C30-AA37DC290CB0}"/>
              </a:ext>
            </a:extLst>
          </p:cNvPr>
          <p:cNvSpPr txBox="1"/>
          <p:nvPr/>
        </p:nvSpPr>
        <p:spPr>
          <a:xfrm>
            <a:off x="252544" y="2038796"/>
            <a:ext cx="11686907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“Few” can be a determiner or a pronoun.</a:t>
            </a:r>
          </a:p>
        </p:txBody>
      </p:sp>
    </p:spTree>
    <p:extLst>
      <p:ext uri="{BB962C8B-B14F-4D97-AF65-F5344CB8AC3E}">
        <p14:creationId xmlns:p14="http://schemas.microsoft.com/office/powerpoint/2010/main" val="328970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EBE74C9-0D80-346C-5F06-A2383F9BEF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755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3596" y="1632129"/>
            <a:ext cx="3538656" cy="892804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47500" lnSpcReduction="2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1900" dirty="0">
                <a:solidFill>
                  <a:schemeClr val="bg1"/>
                </a:solidFill>
              </a:rPr>
              <a:t>Click the words to reveal the answer.</a:t>
            </a:r>
            <a:r>
              <a:rPr lang="en-GB" dirty="0">
                <a:solidFill>
                  <a:schemeClr val="bg1"/>
                </a:solidFill>
              </a:rPr>
              <a:t> </a:t>
            </a:r>
            <a:endParaRPr lang="en-GB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9394165" y="1578008"/>
            <a:ext cx="2573555" cy="86862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Determiner or Pronoun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3F280AED-23D9-E0FA-6812-6C7FD8EA56DE}"/>
              </a:ext>
            </a:extLst>
          </p:cNvPr>
          <p:cNvSpPr txBox="1">
            <a:spLocks/>
          </p:cNvSpPr>
          <p:nvPr/>
        </p:nvSpPr>
        <p:spPr>
          <a:xfrm>
            <a:off x="6596330" y="1590765"/>
            <a:ext cx="2573555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Determiner only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213596" y="2726368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213596" y="3483064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all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2113483" y="3478127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our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213596" y="4996456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she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213596" y="4239760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my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213596" y="5753152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some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2113483" y="2719785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her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FCC45A5-7D7C-DB24-6F1F-79C48C413DC3}"/>
              </a:ext>
            </a:extLst>
          </p:cNvPr>
          <p:cNvCxnSpPr>
            <a:cxnSpLocks/>
          </p:cNvCxnSpPr>
          <p:nvPr/>
        </p:nvCxnSpPr>
        <p:spPr>
          <a:xfrm>
            <a:off x="6449002" y="2562551"/>
            <a:ext cx="0" cy="3793746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407B014-DA46-B222-60AD-09D849244659}"/>
              </a:ext>
            </a:extLst>
          </p:cNvPr>
          <p:cNvCxnSpPr>
            <a:cxnSpLocks/>
          </p:cNvCxnSpPr>
          <p:nvPr/>
        </p:nvCxnSpPr>
        <p:spPr>
          <a:xfrm>
            <a:off x="9302604" y="2554456"/>
            <a:ext cx="0" cy="3793746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itle 1">
            <a:extLst>
              <a:ext uri="{FF2B5EF4-FFF2-40B4-BE49-F238E27FC236}">
                <a16:creationId xmlns:a16="http://schemas.microsoft.com/office/drawing/2014/main" id="{F1C7D732-2FBE-9855-0E39-8EC65887C22D}"/>
              </a:ext>
            </a:extLst>
          </p:cNvPr>
          <p:cNvSpPr txBox="1">
            <a:spLocks/>
          </p:cNvSpPr>
          <p:nvPr/>
        </p:nvSpPr>
        <p:spPr>
          <a:xfrm>
            <a:off x="3847298" y="1608376"/>
            <a:ext cx="2573555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Pronoun </a:t>
            </a:r>
          </a:p>
          <a:p>
            <a:pPr algn="ctr"/>
            <a:r>
              <a:rPr lang="en-GB">
                <a:solidFill>
                  <a:schemeClr val="bg1"/>
                </a:solidFill>
                <a:latin typeface="Andika"/>
                <a:ea typeface="Andika"/>
                <a:cs typeface="Andika"/>
              </a:rPr>
              <a:t>only</a:t>
            </a:r>
            <a:endParaRPr lang="en-GB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F33AAC3-458D-203B-1CAA-22963E7CF23A}"/>
              </a:ext>
            </a:extLst>
          </p:cNvPr>
          <p:cNvSpPr txBox="1">
            <a:spLocks/>
          </p:cNvSpPr>
          <p:nvPr/>
        </p:nvSpPr>
        <p:spPr>
          <a:xfrm>
            <a:off x="2113483" y="4994809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him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3CF8B7D-9D35-9E29-7B95-2FDA3262C534}"/>
              </a:ext>
            </a:extLst>
          </p:cNvPr>
          <p:cNvSpPr txBox="1">
            <a:spLocks/>
          </p:cNvSpPr>
          <p:nvPr/>
        </p:nvSpPr>
        <p:spPr>
          <a:xfrm>
            <a:off x="2113483" y="4236468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DAF6996-A935-1D7B-61D9-48C343E196C8}"/>
              </a:ext>
            </a:extLst>
          </p:cNvPr>
          <p:cNvSpPr txBox="1">
            <a:spLocks/>
          </p:cNvSpPr>
          <p:nvPr/>
        </p:nvSpPr>
        <p:spPr>
          <a:xfrm>
            <a:off x="2113483" y="5753151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their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0C3699-DEBD-E105-3072-AA351E6DEA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222863"/>
            <a:ext cx="11506200" cy="1202675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7" name="Picture 6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AC316A78-A15F-598C-74B4-A23356B714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99832" y="-1029129"/>
            <a:ext cx="976909" cy="1368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38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2.22222E-6 L -0.27435 0.17917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438" y="87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4.07407E-6 L 0.4039 0.1136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195" y="5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56159 -0.22639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008" y="-113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85185E-6 L 0.32956 -0.22268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471" y="-111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-3.33333E-6 L 0.3263 -0.00393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51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2 0 L 0.78385 -0.12106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411" y="-60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1.48148E-6 L 0.79193 -0.35301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596" y="-176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59259E-6 L 0.40716 0.11065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52" y="55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18216 0.00903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36" y="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7037E-7 L 0.1806 0.01042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23" y="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1.48148E-6 L 0.41172 -0.11736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586" y="-58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17" grpId="0" animBg="1"/>
      <p:bldP spid="18" grpId="0" animBg="1"/>
      <p:bldP spid="19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19044546"/>
              </p:ext>
            </p:extLst>
          </p:nvPr>
        </p:nvGraphicFramePr>
        <p:xfrm>
          <a:off x="0" y="0"/>
          <a:ext cx="12192000" cy="65055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21829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298896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139913">
                  <a:extLst>
                    <a:ext uri="{9D8B030D-6E8A-4147-A177-3AD203B41FA5}">
                      <a16:colId xmlns:a16="http://schemas.microsoft.com/office/drawing/2014/main" val="556942734"/>
                    </a:ext>
                  </a:extLst>
                </a:gridCol>
                <a:gridCol w="2131362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465335">
                <a:tc>
                  <a:txBody>
                    <a:bodyPr/>
                    <a:lstStyle/>
                    <a:p>
                      <a:r>
                        <a:rPr lang="en-GB" sz="2400" dirty="0"/>
                        <a:t>Pronouns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/>
                        <a:t>Example</a:t>
                      </a:r>
                      <a:endParaRPr lang="en-GB" sz="2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51469">
                <a:tc>
                  <a:txBody>
                    <a:bodyPr/>
                    <a:lstStyle/>
                    <a:p>
                      <a:r>
                        <a:rPr lang="en-GB" sz="1800" dirty="0"/>
                        <a:t>Spot the pronoun - Introduction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/>
                        <a:t>Spot the pronoun!</a:t>
                      </a: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He runs.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Gpronouns1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93067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Possessive pronouns 2 - Sentences include personal pronouns.</a:t>
                      </a:r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Spot the possessive pronoun!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That small boat is ours.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GPossPron2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65146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Demonstrative pronouns 1 &amp; 2</a:t>
                      </a:r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This is my cat.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This/is/my/cat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GDemPron</a:t>
                      </a: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GPronouns11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65146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Personal, possessive, indefinite, or demonstrative.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What type of pronoun is </a:t>
                      </a:r>
                      <a:r>
                        <a:rPr lang="en-GB" sz="1800" b="1" dirty="0">
                          <a:effectLst/>
                        </a:rPr>
                        <a:t>He</a:t>
                      </a:r>
                      <a:r>
                        <a:rPr lang="en-GB" sz="1800" dirty="0">
                          <a:effectLst/>
                        </a:rPr>
                        <a:t>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Personal/possessive/</a:t>
                      </a:r>
                      <a:br>
                        <a:rPr lang="en-GB" sz="1800" dirty="0">
                          <a:effectLst/>
                        </a:rPr>
                      </a:br>
                      <a:r>
                        <a:rPr lang="en-GB" sz="1800" dirty="0">
                          <a:effectLst/>
                        </a:rPr>
                        <a:t>demonstrative/indefinite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Gpronouns7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34643559"/>
                  </a:ext>
                </a:extLst>
              </a:tr>
              <a:tr h="80275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Articles - a, an, the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>
                          <a:effectLst/>
                        </a:rPr>
                        <a:t>Spot the article in the sentence.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There has been an accident.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Garticles</a:t>
                      </a:r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Garticles1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77664923"/>
                  </a:ext>
                </a:extLst>
              </a:tr>
              <a:tr h="56193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Possessive determiners.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>
                          <a:effectLst/>
                        </a:rPr>
                        <a:t>Spot the possessive determiner!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My cat sees a dog.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GDeter2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92761514"/>
                  </a:ext>
                </a:extLst>
              </a:tr>
              <a:tr h="56193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Demonstrative determiners.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>
                          <a:effectLst/>
                        </a:rPr>
                        <a:t>Spot the demonstrative determiner!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This cat sees a dog.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GDeter4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4580630"/>
                  </a:ext>
                </a:extLst>
              </a:tr>
              <a:tr h="589424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Article, possessive, demonstrative or number?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>
                          <a:effectLst/>
                        </a:rPr>
                        <a:t>What type of determiner is </a:t>
                      </a:r>
                      <a:r>
                        <a:rPr lang="en-GB" sz="1600" b="1" dirty="0">
                          <a:effectLst/>
                        </a:rPr>
                        <a:t>The</a:t>
                      </a:r>
                      <a:r>
                        <a:rPr lang="en-GB" sz="1600" dirty="0">
                          <a:effectLst/>
                        </a:rPr>
                        <a:t>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The dog is sleeping.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GDetType3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89829558"/>
                  </a:ext>
                </a:extLst>
              </a:tr>
              <a:tr h="63911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Pronoun or determiner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Is the word </a:t>
                      </a:r>
                      <a:r>
                        <a:rPr lang="en-GB" sz="1800" b="1" dirty="0">
                          <a:effectLst/>
                        </a:rPr>
                        <a:t>My</a:t>
                      </a:r>
                      <a:r>
                        <a:rPr lang="en-GB" sz="1800" dirty="0">
                          <a:effectLst/>
                        </a:rPr>
                        <a:t> being used as a determiner or pronoun?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My dog is happy.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GDetPron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44161963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6" y="6438437"/>
            <a:ext cx="5530727" cy="419563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3579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B87BE3-D8BF-134B-1169-8805C82029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234445A-377B-8F2A-F558-F54C2D7F12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7F30A34-8BCB-9CA7-41B5-E08417B3A16E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the pronoun in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should of shouted louder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DBFC4C-BECF-0778-33B3-75A0F938573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present or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flew his rocket fast.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0D005D8-329A-C183-2BE9-453F28EDA55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 or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alliteration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Sally sells seashells by the seashore.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0EFE554-0503-CF73-8CED-C5944E03E39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(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abstract, or collective?)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flew his </a:t>
            </a:r>
            <a:r>
              <a:rPr lang="en-GB" sz="40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rocket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fast.</a:t>
            </a:r>
          </a:p>
        </p:txBody>
      </p:sp>
    </p:spTree>
    <p:extLst>
      <p:ext uri="{BB962C8B-B14F-4D97-AF65-F5344CB8AC3E}">
        <p14:creationId xmlns:p14="http://schemas.microsoft.com/office/powerpoint/2010/main" val="9837993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6B0BB6-C7F4-DF5D-B1A8-EAA84658F8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41985DA-A2D5-52CF-F1BE-6C351BEAC7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7E1301-5687-9478-AE4A-D2EB9B5CD63E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the pronoun in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should of shouted louder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1013B8C-87B3-F8CA-E979-DD9ABA38FF1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present or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flew his rocket fast.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FE279E8-939C-BE84-28EB-6CAB6A0B1C68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 or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alliteration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Sally sells seashells by the seashore.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44EAE2B-F0F9-8A8F-CB4B-242032C7AB6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(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abstract, or collective?)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flew his </a:t>
            </a:r>
            <a:r>
              <a:rPr lang="en-GB" sz="40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rocket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fast.</a:t>
            </a:r>
          </a:p>
        </p:txBody>
      </p:sp>
    </p:spTree>
    <p:extLst>
      <p:ext uri="{BB962C8B-B14F-4D97-AF65-F5344CB8AC3E}">
        <p14:creationId xmlns:p14="http://schemas.microsoft.com/office/powerpoint/2010/main" val="20328618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62DA43-7F6F-EAC5-D15C-36395D1373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2D2864F-0FE0-005D-2B11-E605C76177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A3160BF-7A14-2A1F-9DCA-E1B940F61666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the pronoun in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should of shouted louder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EE6D100-14B1-ED6A-DEE5-E82F5F4CC39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present or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flew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his rocket fast.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80BA5F1-7512-890C-5FAE-1A17AFDA5270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 or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alliteration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Sally sells seashells by the seashore.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369755A-77F8-7EFC-6A49-6CE444B5DCB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(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abstract, or collective?)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flew his </a:t>
            </a:r>
            <a:r>
              <a:rPr lang="en-GB" sz="40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rocket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fast.</a:t>
            </a:r>
          </a:p>
        </p:txBody>
      </p:sp>
    </p:spTree>
    <p:extLst>
      <p:ext uri="{BB962C8B-B14F-4D97-AF65-F5344CB8AC3E}">
        <p14:creationId xmlns:p14="http://schemas.microsoft.com/office/powerpoint/2010/main" val="36203874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2896</Words>
  <Application>Microsoft Office PowerPoint</Application>
  <PresentationFormat>Widescreen</PresentationFormat>
  <Paragraphs>497</Paragraphs>
  <Slides>62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62</vt:i4>
      </vt:variant>
    </vt:vector>
  </HeadingPairs>
  <TitlesOfParts>
    <vt:vector size="65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Determiner or Pronoun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2025-12-22T10:06:01Z</dcterms:modified>
</cp:coreProperties>
</file>