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390" r:id="rId2"/>
    <p:sldId id="458" r:id="rId3"/>
    <p:sldId id="459" r:id="rId4"/>
    <p:sldId id="460" r:id="rId5"/>
    <p:sldId id="446" r:id="rId6"/>
    <p:sldId id="461" r:id="rId7"/>
    <p:sldId id="462" r:id="rId8"/>
    <p:sldId id="463" r:id="rId9"/>
    <p:sldId id="464" r:id="rId10"/>
    <p:sldId id="465" r:id="rId11"/>
    <p:sldId id="466" r:id="rId12"/>
    <p:sldId id="467" r:id="rId13"/>
    <p:sldId id="468" r:id="rId14"/>
    <p:sldId id="469" r:id="rId15"/>
    <p:sldId id="470" r:id="rId16"/>
    <p:sldId id="471" r:id="rId17"/>
    <p:sldId id="472" r:id="rId18"/>
    <p:sldId id="473" r:id="rId19"/>
    <p:sldId id="474" r:id="rId20"/>
    <p:sldId id="475" r:id="rId21"/>
    <p:sldId id="476" r:id="rId22"/>
    <p:sldId id="477" r:id="rId23"/>
    <p:sldId id="478" r:id="rId24"/>
    <p:sldId id="479" r:id="rId25"/>
    <p:sldId id="480" r:id="rId26"/>
    <p:sldId id="481" r:id="rId27"/>
    <p:sldId id="514" r:id="rId28"/>
    <p:sldId id="515" r:id="rId29"/>
    <p:sldId id="516" r:id="rId30"/>
    <p:sldId id="517" r:id="rId31"/>
    <p:sldId id="518" r:id="rId32"/>
    <p:sldId id="519" r:id="rId33"/>
    <p:sldId id="520" r:id="rId34"/>
    <p:sldId id="521" r:id="rId35"/>
    <p:sldId id="522" r:id="rId36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02AE41-F341-4FFD-B884-4DDC8E3655DA}" v="2" dt="2025-12-09T13:29:23.2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7C12A-80F6-D370-9ADD-73A26D4B0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39A768-4D12-8860-2A4A-D849AE90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15F2E1-5070-EF9F-AE91-8CFCCC7F9C7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6C8243A-8E6B-6CC2-F3BA-3DA732D06B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B69B79-19EC-D243-6F73-B5DEF42A628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469447-B89E-F979-0786-23B37DA2B63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BD8C652-5C0E-529B-C9C1-2D8D41E4C19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32BE0D-208E-3001-0CA5-5EE4FE7AD02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2803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E6652-7724-D194-AD76-900226C0E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60D0C9-B17B-69AC-E645-CF0EACDD1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CD1275-2E8A-902D-9777-0D23437A760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437045-A49D-AAC5-95A9-FDA59E4D7B0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76CE8C-5E87-FC60-B443-AAE29C62D3F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64A23A-2CEE-C6F3-7BCF-F168133764F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83FF07-36BC-D99A-4872-BD64AF45CFE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13AB969-BEDC-2F81-1908-591BED923E4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369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2075C-A139-847E-EE3E-71CCCEFDD4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6E417BD-2DC0-0E78-F57B-85EDE164B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56860B-3C86-9B73-F0C0-FEAA5F9CDD0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1CC7FD-A08D-AF30-646E-845C92E50A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A19D7E-59F0-8F88-A85D-CCD711AC68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778D4A-7228-463D-874B-D6AD7DAFAA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20CF76-56C1-2218-D386-C967663691B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557EED-4C37-D041-A480-ED35278A5A8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4708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A0B24-5590-0702-9C51-21FE5231C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44E820D-B0E8-BD7A-9105-D745265931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C388CC-B5A4-724E-7EED-9F614D68D79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B04760-E908-6831-2DD8-646FF6D197C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D95257-12CF-DE24-C7DF-A0427AB68BD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F0DFDF-5F75-CD8E-A7C5-611F1704672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3BCEA08-3996-ECBF-D2F5-69AB6FB92C7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F18716E-DD01-97D2-7AE5-748FC3C12C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1451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C3513F-38C3-D620-9052-D88307966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1431AC-6E24-CFB5-4AA4-4EEDAC649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F63219-39C6-70A8-55B9-1855E2A9038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A50073-4067-0482-A263-5E6F9341F0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F425C6A-10CA-7B4F-232B-C068B9BCA2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1F9435-BC91-76F9-1746-0397285E1C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CB3E5D0-4A12-E059-FA89-91D985696EA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0C8F2C-71C1-DCFD-628F-7063F19243C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3202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8A296-1B73-1499-83C3-90F3DF306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A49B61D-126B-2BD4-1A2F-7C257CBD0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2C0CC5-BB52-2EBC-65D5-2A0E8E874CF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3AE7ECF-369F-7C9D-A3B3-4C78DB5D0BB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6F10AC-9996-B6EC-D2EF-6C053BD54D1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BD888-4E76-5148-0E2D-99C61DB5EE2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2CEEA22-981B-B25A-B97D-EB9DD556615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A93B17A-64C5-0B95-6468-5BB1C54BCB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420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EEFDF-0983-CEB4-DDE7-F68D78398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6EEBA5-94B1-9885-E793-FA4A97C63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D874E0-D72C-866D-3A4C-655A45987F0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78FCB2-DE49-C200-3A31-594F10ACB3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C05D97-1091-2B19-8D8E-BDA3DA4388D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D57E9F-17AF-3B2A-8747-F681585E094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679039-75FD-4EFF-3778-ACC76594A43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09D637-A735-1041-9893-9B1B550FA2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1451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DDD3B-DD4B-800B-9B9C-87776861F0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1038F4-01D8-DB06-CAFC-419A5E8053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AEA87A-9442-9FBD-D8FF-F3515C66EA3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CA1BB2-D696-BF79-01C6-E4F3DBD44F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5D4F9B-D02D-61C4-1E44-2930FE1157B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674CE2-A3E1-C498-BBCD-9EE90E5713E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E4D8C6-9E62-E556-7421-6B73989698D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A4BFD5-228A-66F0-469C-48E7B581EFA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3567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DF3B3-442F-3277-9B54-70667C785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28BD86F-9CC4-C0B3-EDEF-E86736957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3EBB16-6897-3B76-D94E-DC02851E65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F828E5-77CD-08A2-8D1F-96FDF62A172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1545C8-31D3-F179-E5C1-DA4275C5FE7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D07FD0-50DD-A128-E25F-08F2C910D4B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E48F332-A6C9-1BD4-E59D-F3161562DAA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944CE20-1B2D-CBE0-A8D7-7C7E9606594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7357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672B8-C38C-2DE5-5880-6717B9360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F5EB4DC-B96B-4EA1-68D9-65C4B9E12E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317782-059C-F183-CBC5-3ECFD8B3A19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98AA16-E74C-14B5-C013-BE61802212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AC8FB0-6BBE-294F-8E80-BD743476AED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37CA992-1FD7-6971-CEAA-A4DADBF9C89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C39E134-D0D2-35B9-B1E8-F0AD4951365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C3AE2D-EC15-52B8-5E53-81627FCCA0C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531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D5885-7160-763B-3A84-29B8D1E8A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A84C663-8AD8-4AF2-407E-0A1D0C912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4D3247-7688-AF7F-03A9-3CF579359E7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31C7A9-AA73-EF12-ABFF-A6E9BEB6DA7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E88982B-7A56-F5B7-5F9F-8852FB4A339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34F103-B9CD-939D-B7CC-BC2B9EDB9EA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07A5B76-7975-FBCB-74F3-CDCECD28FB5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2EC55B-49B2-8FCE-294B-F7B4A05E830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16723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617EE-D848-D78F-5C63-E3252080C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DF1C5BD-2AC1-F304-5614-822A091DE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CD528-6B69-2B0B-5895-14799D005A1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5BA92F-5E95-BD5E-DB3C-857818CCB07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BC4405A-6073-20A0-5329-D6DA65F7A44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E52A7F-E919-1025-7FD8-542B8BD3887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9F8D60B-4556-09A8-0E2F-6D4DFDE9239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F5F84B-1997-284F-4A25-1E1A20A2B03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9064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0EC3E-DB8B-3B49-F822-D13F951E2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70031B2-FBA9-ADB0-EDED-FC0CE43B2A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09A0DD-9642-7D4B-9B69-B310204826C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C2FB4D2-BF56-DBD1-E53A-ADCC822F17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9DAA45-C1F8-0DC7-390E-A280FFD8E8D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88E786-F7EE-D3E4-8EF8-86AC6F64AC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BB46DE-AE1A-6A0B-AED6-467D6EC921C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CB9E8D-2EC0-99F4-DA48-C9C825B37D0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39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838D0A-3AE4-3F5A-685B-0A795127E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E2E7A62-9D36-AD2A-801A-6D7F1E471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E0144D-F2A2-AA07-EFA3-4322FDC52AD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ACAA36-92D8-2AF5-9791-B5B2B026256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651E53-E14B-5D07-EE45-8083BAEF10B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18C56-E1C5-D56F-C806-DD3B4FDB79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E8B8AD-9C3A-FBD9-3F58-938C7744CA7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late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F4ECBE-B95A-9935-688A-C3861271646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4045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256367" y="4864417"/>
            <a:ext cx="200211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671001" y="416182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245472" y="4855796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700601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702478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402330" y="4171400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355204" y="4820924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386620" y="41183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network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748614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8312073" y="427312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is “she”?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748614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18796" y="5085802"/>
            <a:ext cx="622535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029715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9294513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905250" y="5115971"/>
            <a:ext cx="624707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4071615" y="423986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9239165" y="423478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4026694" y="2331931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4DA1FF-A8F9-50E1-7162-2C9BAE986D4A}"/>
              </a:ext>
            </a:extLst>
          </p:cNvPr>
          <p:cNvSpPr txBox="1">
            <a:spLocks/>
          </p:cNvSpPr>
          <p:nvPr/>
        </p:nvSpPr>
        <p:spPr>
          <a:xfrm>
            <a:off x="9155159" y="2268003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“always” and “gracefully”?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2886265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2226064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3DB5CCD4-BA77-110F-8A7E-A20E676A83D7}"/>
              </a:ext>
            </a:extLst>
          </p:cNvPr>
          <p:cNvSpPr/>
          <p:nvPr/>
        </p:nvSpPr>
        <p:spPr>
          <a:xfrm rot="16200000">
            <a:off x="5728159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9AEC69-DDA1-F0C2-5B39-3A769F26D277}"/>
              </a:ext>
            </a:extLst>
          </p:cNvPr>
          <p:cNvSpPr txBox="1">
            <a:spLocks/>
          </p:cNvSpPr>
          <p:nvPr/>
        </p:nvSpPr>
        <p:spPr>
          <a:xfrm>
            <a:off x="5067958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6273712" y="500102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7392183" y="421210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371600" y="3763183"/>
            <a:ext cx="6098249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181975" y="3780022"/>
            <a:ext cx="2978128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232415" y="4918891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698819" y="483925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929122" y="4166016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61079" y="2720935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81182" y="17389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7667991" y="4180778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6616496" y="4837285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9843410" y="484598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10062479" y="4179870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8604667" y="257392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8292408" y="1650384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3571A5C-58DB-BD88-4C34-E08341CC7A97}"/>
              </a:ext>
            </a:extLst>
          </p:cNvPr>
          <p:cNvSpPr/>
          <p:nvPr/>
        </p:nvSpPr>
        <p:spPr>
          <a:xfrm rot="5400000">
            <a:off x="2264734" y="249367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00316C5-2E4D-28FD-8CEC-3B1987C89118}"/>
              </a:ext>
            </a:extLst>
          </p:cNvPr>
          <p:cNvSpPr txBox="1">
            <a:spLocks/>
          </p:cNvSpPr>
          <p:nvPr/>
        </p:nvSpPr>
        <p:spPr>
          <a:xfrm>
            <a:off x="2017306" y="1779481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FE79050-BF1F-DDB0-9BBA-079BDB059AE4}"/>
              </a:ext>
            </a:extLst>
          </p:cNvPr>
          <p:cNvSpPr/>
          <p:nvPr/>
        </p:nvSpPr>
        <p:spPr>
          <a:xfrm rot="5400000">
            <a:off x="5494964" y="249367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328818C-8A28-1793-B281-EABF323A49DB}"/>
              </a:ext>
            </a:extLst>
          </p:cNvPr>
          <p:cNvSpPr txBox="1">
            <a:spLocks/>
          </p:cNvSpPr>
          <p:nvPr/>
        </p:nvSpPr>
        <p:spPr>
          <a:xfrm>
            <a:off x="5143867" y="1761702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  <p:sp>
        <p:nvSpPr>
          <p:cNvPr id="6" name="Rectangle: Rounded Corners 5">
            <a:hlinkClick r:id="rId3"/>
            <a:extLst>
              <a:ext uri="{FF2B5EF4-FFF2-40B4-BE49-F238E27FC236}">
                <a16:creationId xmlns:a16="http://schemas.microsoft.com/office/drawing/2014/main" id="{BBE7B619-4A4D-CCFA-6980-43B949012EE9}"/>
              </a:ext>
            </a:extLst>
          </p:cNvPr>
          <p:cNvSpPr/>
          <p:nvPr/>
        </p:nvSpPr>
        <p:spPr>
          <a:xfrm>
            <a:off x="3196154" y="6116122"/>
            <a:ext cx="5530727" cy="33462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9" grpId="0" animBg="1"/>
      <p:bldP spid="11" grpId="0" animBg="1"/>
      <p:bldP spid="17" grpId="0" animBg="1"/>
      <p:bldP spid="18" grpId="0" animBg="1"/>
      <p:bldP spid="4" grpId="0" animBg="1"/>
      <p:bldP spid="22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baddie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escaping through 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network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was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was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4806</Words>
  <Application>Microsoft Office PowerPoint</Application>
  <PresentationFormat>Widescreen</PresentationFormat>
  <Paragraphs>651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2025-12-22T10:05:51Z</dcterms:modified>
</cp:coreProperties>
</file>