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3"/>
  </p:notesMasterIdLst>
  <p:sldIdLst>
    <p:sldId id="390" r:id="rId2"/>
    <p:sldId id="458" r:id="rId3"/>
    <p:sldId id="459" r:id="rId4"/>
    <p:sldId id="460" r:id="rId5"/>
    <p:sldId id="446" r:id="rId6"/>
    <p:sldId id="461" r:id="rId7"/>
    <p:sldId id="462" r:id="rId8"/>
    <p:sldId id="463" r:id="rId9"/>
    <p:sldId id="464" r:id="rId10"/>
    <p:sldId id="465" r:id="rId11"/>
    <p:sldId id="466" r:id="rId12"/>
    <p:sldId id="467" r:id="rId13"/>
    <p:sldId id="468" r:id="rId14"/>
    <p:sldId id="469" r:id="rId15"/>
    <p:sldId id="470" r:id="rId16"/>
    <p:sldId id="471" r:id="rId17"/>
    <p:sldId id="472" r:id="rId18"/>
    <p:sldId id="473" r:id="rId19"/>
    <p:sldId id="474" r:id="rId20"/>
    <p:sldId id="475" r:id="rId21"/>
    <p:sldId id="476" r:id="rId22"/>
    <p:sldId id="477" r:id="rId23"/>
    <p:sldId id="478" r:id="rId24"/>
    <p:sldId id="479" r:id="rId25"/>
    <p:sldId id="480" r:id="rId26"/>
    <p:sldId id="481" r:id="rId27"/>
    <p:sldId id="514" r:id="rId28"/>
    <p:sldId id="515" r:id="rId29"/>
    <p:sldId id="516" r:id="rId30"/>
    <p:sldId id="517" r:id="rId31"/>
    <p:sldId id="518" r:id="rId32"/>
    <p:sldId id="519" r:id="rId33"/>
    <p:sldId id="520" r:id="rId34"/>
    <p:sldId id="521" r:id="rId35"/>
    <p:sldId id="522" r:id="rId36"/>
    <p:sldId id="274" r:id="rId37"/>
    <p:sldId id="409" r:id="rId38"/>
    <p:sldId id="413" r:id="rId39"/>
    <p:sldId id="416" r:id="rId40"/>
    <p:sldId id="419" r:id="rId41"/>
    <p:sldId id="418" r:id="rId42"/>
    <p:sldId id="411" r:id="rId43"/>
    <p:sldId id="433" r:id="rId44"/>
    <p:sldId id="434" r:id="rId45"/>
    <p:sldId id="435" r:id="rId46"/>
    <p:sldId id="436" r:id="rId47"/>
    <p:sldId id="437" r:id="rId48"/>
    <p:sldId id="448" r:id="rId49"/>
    <p:sldId id="449" r:id="rId50"/>
    <p:sldId id="378" r:id="rId51"/>
    <p:sldId id="438" r:id="rId52"/>
    <p:sldId id="439" r:id="rId53"/>
    <p:sldId id="440" r:id="rId54"/>
    <p:sldId id="441" r:id="rId55"/>
    <p:sldId id="412" r:id="rId56"/>
    <p:sldId id="427" r:id="rId57"/>
    <p:sldId id="443" r:id="rId58"/>
    <p:sldId id="451" r:id="rId59"/>
    <p:sldId id="444" r:id="rId60"/>
    <p:sldId id="454" r:id="rId61"/>
    <p:sldId id="452" r:id="rId62"/>
    <p:sldId id="455" r:id="rId63"/>
    <p:sldId id="453" r:id="rId64"/>
    <p:sldId id="456" r:id="rId65"/>
    <p:sldId id="445" r:id="rId66"/>
    <p:sldId id="457" r:id="rId67"/>
    <p:sldId id="429" r:id="rId68"/>
    <p:sldId id="430" r:id="rId69"/>
    <p:sldId id="447" r:id="rId70"/>
    <p:sldId id="450" r:id="rId71"/>
    <p:sldId id="431" r:id="rId72"/>
    <p:sldId id="432" r:id="rId73"/>
    <p:sldId id="506" r:id="rId74"/>
    <p:sldId id="507" r:id="rId75"/>
    <p:sldId id="508" r:id="rId76"/>
    <p:sldId id="509" r:id="rId77"/>
    <p:sldId id="510" r:id="rId78"/>
    <p:sldId id="511" r:id="rId79"/>
    <p:sldId id="512" r:id="rId80"/>
    <p:sldId id="513" r:id="rId81"/>
    <p:sldId id="2594" r:id="rId82"/>
  </p:sldIdLst>
  <p:sldSz cx="12192000" cy="6858000"/>
  <p:notesSz cx="6858000" cy="9144000"/>
  <p:embeddedFontLst>
    <p:embeddedFont>
      <p:font typeface="Andika" panose="02000000000000000000" pitchFamily="2" charset="0"/>
      <p:regular r:id="rId84"/>
      <p:bold r:id="rId85"/>
      <p:italic r:id="rId86"/>
      <p:boldItalic r:id="rId8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E830D1-44AA-4F73-88B6-79ED62512D85}" v="3" dt="2025-12-15T12:55:56.1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8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.fntdata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font" Target="fonts/font2.fntdata"/><Relationship Id="rId93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microsoft.com/office/2015/10/relationships/revisionInfo" Target="revisionInfo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4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Does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 – Receives the verb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3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3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3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3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F9EE11F-5662-473F-B3C6-F11C1036AECC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21A9AF68-A864-491E-8684-94575FF98F7A}" type="presOf" srcId="{3D3F9A80-863C-4ECC-9F80-A5EE13778B2E}" destId="{9F657FA6-AEBF-42A0-8478-93FC597466B0}" srcOrd="0" destOrd="0" presId="urn:microsoft.com/office/officeart/2005/8/layout/hierarchy6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9AF6C487-4391-4A6C-8750-85D37B467DA7}" type="presOf" srcId="{06A1A8CD-DC5E-4D72-B804-1D53A45DB3F2}" destId="{868DCF3E-F3D1-4782-92F1-EAD24D78ACE2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7ECAD2CE-6D63-4A09-9FD5-A7AC3C88C206}" type="presOf" srcId="{FA0639C7-E857-4B5E-8350-A359670A2F54}" destId="{802EC6A8-FE6B-4737-81D9-9D25572994F2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1BEE0B2F-08B6-429A-9DB9-D7AAB08156AF}" type="presParOf" srcId="{A88F0D0A-72A4-4B5D-B0A7-0F9BD5683579}" destId="{868DCF3E-F3D1-4782-92F1-EAD24D78ACE2}" srcOrd="2" destOrd="0" presId="urn:microsoft.com/office/officeart/2005/8/layout/hierarchy6"/>
    <dgm:cxn modelId="{CC0547CD-F58D-41D5-AB79-CD17FEC343A9}" type="presParOf" srcId="{A88F0D0A-72A4-4B5D-B0A7-0F9BD5683579}" destId="{E346AA36-8D6E-436D-B8EC-8026FC13E552}" srcOrd="3" destOrd="0" presId="urn:microsoft.com/office/officeart/2005/8/layout/hierarchy6"/>
    <dgm:cxn modelId="{C5CC6868-2BD5-42C4-BD40-4FD581F4CC00}" type="presParOf" srcId="{E346AA36-8D6E-436D-B8EC-8026FC13E552}" destId="{802EC6A8-FE6B-4737-81D9-9D25572994F2}" srcOrd="0" destOrd="0" presId="urn:microsoft.com/office/officeart/2005/8/layout/hierarchy6"/>
    <dgm:cxn modelId="{D877BF53-6C11-453B-B150-B77A564964F3}" type="presParOf" srcId="{E346AA36-8D6E-436D-B8EC-8026FC13E552}" destId="{B52337E7-C7BF-41C8-87D9-614D3BC726C0}" srcOrd="1" destOrd="0" presId="urn:microsoft.com/office/officeart/2005/8/layout/hierarchy6"/>
    <dgm:cxn modelId="{72164A85-81AD-4C68-85A3-FA52E0A876D3}" type="presParOf" srcId="{A88F0D0A-72A4-4B5D-B0A7-0F9BD5683579}" destId="{BC2BF8E2-BC85-4328-9737-E1AD10646C6F}" srcOrd="4" destOrd="0" presId="urn:microsoft.com/office/officeart/2005/8/layout/hierarchy6"/>
    <dgm:cxn modelId="{B734B97B-36F1-4052-B92C-A61E6A0337C8}" type="presParOf" srcId="{A88F0D0A-72A4-4B5D-B0A7-0F9BD5683579}" destId="{341F70AE-EE16-41A8-BFAA-1FE39BFEAB10}" srcOrd="5" destOrd="0" presId="urn:microsoft.com/office/officeart/2005/8/layout/hierarchy6"/>
    <dgm:cxn modelId="{752FB3CB-0CDD-45AE-945B-FB11A97ACCD7}" type="presParOf" srcId="{341F70AE-EE16-41A8-BFAA-1FE39BFEAB10}" destId="{9F657FA6-AEBF-42A0-8478-93FC597466B0}" srcOrd="0" destOrd="0" presId="urn:microsoft.com/office/officeart/2005/8/layout/hierarchy6"/>
    <dgm:cxn modelId="{648905A0-7728-4A50-B1EA-EF1301C65504}" type="presParOf" srcId="{341F70AE-EE16-41A8-BFAA-1FE39BFEAB10}" destId="{A2D195D8-F4E7-408E-8438-A1D01F514569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C9B234FE-8924-49EB-9E94-8A99377764E6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566D89F6-D729-4998-BC9A-718086A48D46}" type="parTrans" cxnId="{AAE875EA-C028-4906-9E93-9B11119B66CC}">
      <dgm:prSet/>
      <dgm:spPr/>
      <dgm:t>
        <a:bodyPr/>
        <a:lstStyle/>
        <a:p>
          <a:endParaRPr lang="en-GB"/>
        </a:p>
      </dgm:t>
    </dgm:pt>
    <dgm:pt modelId="{7CFDAB4A-E750-4EE8-8296-478C4AB7F2AD}" type="sibTrans" cxnId="{AAE875EA-C028-4906-9E93-9B11119B66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3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3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3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3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8F8EFCEB-4978-43E2-BE25-D41D517A573A}" type="pres">
      <dgm:prSet presAssocID="{566D89F6-D729-4998-BC9A-718086A48D46}" presName="Name19" presStyleLbl="parChTrans1D2" presStyleIdx="1" presStyleCnt="4"/>
      <dgm:spPr/>
    </dgm:pt>
    <dgm:pt modelId="{7C86FFB7-B6DF-4B84-A23A-E44AD054689D}" type="pres">
      <dgm:prSet presAssocID="{C9B234FE-8924-49EB-9E94-8A99377764E6}" presName="Name21" presStyleCnt="0"/>
      <dgm:spPr/>
    </dgm:pt>
    <dgm:pt modelId="{58072597-05A6-4FF5-9965-62DD7D60A7D2}" type="pres">
      <dgm:prSet presAssocID="{C9B234FE-8924-49EB-9E94-8A99377764E6}" presName="level2Shape" presStyleLbl="node2" presStyleIdx="1" presStyleCnt="4"/>
      <dgm:spPr/>
    </dgm:pt>
    <dgm:pt modelId="{697FD00B-7D99-4BA1-BEA5-3010D5058262}" type="pres">
      <dgm:prSet presAssocID="{C9B234FE-8924-49EB-9E94-8A99377764E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C9B0C04-5D45-46D0-870F-413B9983789A}" type="presOf" srcId="{EB6C08F3-51EB-44A0-BAE3-DCED85DCBDC1}" destId="{18227340-7A7B-4B51-928A-95F70E889FF8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C6109E29-ADD6-4063-83F8-4989BF0C873F}" type="presOf" srcId="{7A03EC2F-FE57-4912-A64C-85D9AD7F3D77}" destId="{C4AB3A4F-C7A8-49A8-AF4B-169AF7E3999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31997048-FF39-4CCA-9D35-C5798033994C}" type="presOf" srcId="{DD8DC080-C909-41CC-814E-CFEC1A1C6EDE}" destId="{8CB824FE-D167-488C-A518-C4AB77E23F86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0EABA8C-4CC8-43B0-8540-A741DD5303A9}" type="presOf" srcId="{C9B234FE-8924-49EB-9E94-8A99377764E6}" destId="{58072597-05A6-4FF5-9965-62DD7D60A7D2}" srcOrd="0" destOrd="0" presId="urn:microsoft.com/office/officeart/2005/8/layout/hierarchy6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B17CE5-A586-4915-9724-72E5F2DEEF95}" type="presOf" srcId="{566D89F6-D729-4998-BC9A-718086A48D46}" destId="{8F8EFCEB-4978-43E2-BE25-D41D517A573A}" srcOrd="0" destOrd="0" presId="urn:microsoft.com/office/officeart/2005/8/layout/hierarchy6"/>
    <dgm:cxn modelId="{494827E9-F52F-4853-8663-FF6EA620D51C}" type="presOf" srcId="{929E869C-58C9-4B31-A193-4F21584BCA01}" destId="{E5CBB5B9-5C58-4DC7-A99B-863267A4A408}" srcOrd="0" destOrd="0" presId="urn:microsoft.com/office/officeart/2005/8/layout/hierarchy6"/>
    <dgm:cxn modelId="{AAE875EA-C028-4906-9E93-9B11119B66CC}" srcId="{11C582FB-D301-4A67-835D-4CB7CEB50770}" destId="{C9B234FE-8924-49EB-9E94-8A99377764E6}" srcOrd="1" destOrd="0" parTransId="{566D89F6-D729-4998-BC9A-718086A48D46}" sibTransId="{7CFDAB4A-E750-4EE8-8296-478C4AB7F2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CF87AFC2-88F5-44F5-B507-2C9641BBC7A4}" type="presParOf" srcId="{A88F0D0A-72A4-4B5D-B0A7-0F9BD5683579}" destId="{18227340-7A7B-4B51-928A-95F70E889FF8}" srcOrd="4" destOrd="0" presId="urn:microsoft.com/office/officeart/2005/8/layout/hierarchy6"/>
    <dgm:cxn modelId="{D0CC006E-34D3-424D-852F-8AF64F1B9248}" type="presParOf" srcId="{A88F0D0A-72A4-4B5D-B0A7-0F9BD5683579}" destId="{32BE87D0-FE4F-446C-8B81-B8E8CAD054F7}" srcOrd="5" destOrd="0" presId="urn:microsoft.com/office/officeart/2005/8/layout/hierarchy6"/>
    <dgm:cxn modelId="{C0BD5B7C-C945-4EFB-885E-C2334B3ECC93}" type="presParOf" srcId="{32BE87D0-FE4F-446C-8B81-B8E8CAD054F7}" destId="{E5CBB5B9-5C58-4DC7-A99B-863267A4A408}" srcOrd="0" destOrd="0" presId="urn:microsoft.com/office/officeart/2005/8/layout/hierarchy6"/>
    <dgm:cxn modelId="{3AD42F5B-B3DB-46C5-BCF7-8A2AFD558C27}" type="presParOf" srcId="{32BE87D0-FE4F-446C-8B81-B8E8CAD054F7}" destId="{597A9C1A-6FDB-4792-A6F6-EF0B1065554E}" srcOrd="1" destOrd="0" presId="urn:microsoft.com/office/officeart/2005/8/layout/hierarchy6"/>
    <dgm:cxn modelId="{35B8F5BC-37C2-49C9-BB77-31DA2B85C987}" type="presParOf" srcId="{A88F0D0A-72A4-4B5D-B0A7-0F9BD5683579}" destId="{8CB824FE-D167-488C-A518-C4AB77E23F86}" srcOrd="6" destOrd="0" presId="urn:microsoft.com/office/officeart/2005/8/layout/hierarchy6"/>
    <dgm:cxn modelId="{500AA553-E23C-4340-ABF3-D67717386865}" type="presParOf" srcId="{A88F0D0A-72A4-4B5D-B0A7-0F9BD5683579}" destId="{7C1A53C1-8DAC-46C0-80E9-CB3509458DA8}" srcOrd="7" destOrd="0" presId="urn:microsoft.com/office/officeart/2005/8/layout/hierarchy6"/>
    <dgm:cxn modelId="{E8EB2C3B-12F2-440F-9478-6779FDFB8FC3}" type="presParOf" srcId="{7C1A53C1-8DAC-46C0-80E9-CB3509458DA8}" destId="{C4AB3A4F-C7A8-49A8-AF4B-169AF7E3999B}" srcOrd="0" destOrd="0" presId="urn:microsoft.com/office/officeart/2005/8/layout/hierarchy6"/>
    <dgm:cxn modelId="{D1BF72AA-BB7A-470C-9693-9DB809FB7ACC}" type="presParOf" srcId="{7C1A53C1-8DAC-46C0-80E9-CB3509458DA8}" destId="{4EDE81AE-0B6B-4BF4-ACBD-44980A599E47}" srcOrd="1" destOrd="0" presId="urn:microsoft.com/office/officeart/2005/8/layout/hierarchy6"/>
    <dgm:cxn modelId="{E62EB2FE-F6B4-495C-AF80-A0FD7650BE28}" type="presParOf" srcId="{0810A678-E60C-4760-BC00-63A28DF49489}" destId="{8F8EFCEB-4978-43E2-BE25-D41D517A573A}" srcOrd="2" destOrd="0" presId="urn:microsoft.com/office/officeart/2005/8/layout/hierarchy6"/>
    <dgm:cxn modelId="{2D641C7D-1E05-4F95-9C58-95C5DD885B63}" type="presParOf" srcId="{0810A678-E60C-4760-BC00-63A28DF49489}" destId="{7C86FFB7-B6DF-4B84-A23A-E44AD054689D}" srcOrd="3" destOrd="0" presId="urn:microsoft.com/office/officeart/2005/8/layout/hierarchy6"/>
    <dgm:cxn modelId="{E13C985E-8E09-478B-AB22-6FB0C6922DE2}" type="presParOf" srcId="{7C86FFB7-B6DF-4B84-A23A-E44AD054689D}" destId="{58072597-05A6-4FF5-9965-62DD7D60A7D2}" srcOrd="0" destOrd="0" presId="urn:microsoft.com/office/officeart/2005/8/layout/hierarchy6"/>
    <dgm:cxn modelId="{C48294F1-64AF-4762-91BC-A803CC613F5D}" type="presParOf" srcId="{7C86FFB7-B6DF-4B84-A23A-E44AD054689D}" destId="{697FD00B-7D99-4BA1-BEA5-3010D505826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E624FF1E-D688-4C48-9689-13AE2F7D45C0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29CA87FB-6A6A-4D3D-96AC-1E6815ED9980}" type="parTrans" cxnId="{7A4D5908-45F5-4C32-B916-0A59F04B0507}">
      <dgm:prSet/>
      <dgm:spPr/>
      <dgm:t>
        <a:bodyPr/>
        <a:lstStyle/>
        <a:p>
          <a:endParaRPr lang="en-GB"/>
        </a:p>
      </dgm:t>
    </dgm:pt>
    <dgm:pt modelId="{3554494F-2295-42A7-A130-BD8BCC7A3D6D}" type="sibTrans" cxnId="{7A4D5908-45F5-4C32-B916-0A59F04B0507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3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3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A8FE880C-18BE-43D7-A48C-F8745C5F0639}" type="pres">
      <dgm:prSet presAssocID="{29CA87FB-6A6A-4D3D-96AC-1E6815ED9980}" presName="Name19" presStyleLbl="parChTrans1D2" presStyleIdx="1" presStyleCnt="4"/>
      <dgm:spPr/>
    </dgm:pt>
    <dgm:pt modelId="{74ED7D31-E348-406B-A149-930C09831BD2}" type="pres">
      <dgm:prSet presAssocID="{E624FF1E-D688-4C48-9689-13AE2F7D45C0}" presName="Name21" presStyleCnt="0"/>
      <dgm:spPr/>
    </dgm:pt>
    <dgm:pt modelId="{80D2AD5F-E5F0-4641-B2D0-6460314D44D7}" type="pres">
      <dgm:prSet presAssocID="{E624FF1E-D688-4C48-9689-13AE2F7D45C0}" presName="level2Shape" presStyleLbl="node2" presStyleIdx="1" presStyleCnt="4"/>
      <dgm:spPr/>
    </dgm:pt>
    <dgm:pt modelId="{E772E4E9-AD94-4D69-BCA9-2F16E9559403}" type="pres">
      <dgm:prSet presAssocID="{E624FF1E-D688-4C48-9689-13AE2F7D45C0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A4D5908-45F5-4C32-B916-0A59F04B0507}" srcId="{11C582FB-D301-4A67-835D-4CB7CEB50770}" destId="{E624FF1E-D688-4C48-9689-13AE2F7D45C0}" srcOrd="1" destOrd="0" parTransId="{29CA87FB-6A6A-4D3D-96AC-1E6815ED9980}" sibTransId="{3554494F-2295-42A7-A130-BD8BCC7A3D6D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F2599352-94D6-4EDC-87C3-EB41203094CB}" type="presOf" srcId="{66ED6162-BB9D-40EF-8F5A-F2BB6784266F}" destId="{0910A4A9-5110-4CD1-97AE-67736D34484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CE95219F-FD79-4F39-BB07-0593D921FD66}" type="presOf" srcId="{29CA87FB-6A6A-4D3D-96AC-1E6815ED9980}" destId="{A8FE880C-18BE-43D7-A48C-F8745C5F0639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3091AC0-15DA-4662-8771-050E86F568F6}" type="presOf" srcId="{0DEF385C-B45A-44E7-AE6B-231C61662155}" destId="{37EBDB31-E84F-4BC6-9D10-63E0363E4F67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020B36DA-BAC6-4531-8F1E-B1F86804E84E}" type="presOf" srcId="{E624FF1E-D688-4C48-9689-13AE2F7D45C0}" destId="{80D2AD5F-E5F0-4641-B2D0-6460314D44D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C9CDABA9-80DE-4AC2-8865-5E8E47A0D2B0}" type="presParOf" srcId="{A88F0D0A-72A4-4B5D-B0A7-0F9BD5683579}" destId="{37EBDB31-E84F-4BC6-9D10-63E0363E4F67}" srcOrd="6" destOrd="0" presId="urn:microsoft.com/office/officeart/2005/8/layout/hierarchy6"/>
    <dgm:cxn modelId="{A4F7BAB1-E76A-462C-AE02-586632D51E07}" type="presParOf" srcId="{A88F0D0A-72A4-4B5D-B0A7-0F9BD5683579}" destId="{60EC3EFA-6F55-43A1-88BE-16E217B3C578}" srcOrd="7" destOrd="0" presId="urn:microsoft.com/office/officeart/2005/8/layout/hierarchy6"/>
    <dgm:cxn modelId="{F42E886A-F2F1-4128-A2D7-E83AEF3776D2}" type="presParOf" srcId="{60EC3EFA-6F55-43A1-88BE-16E217B3C578}" destId="{0910A4A9-5110-4CD1-97AE-67736D344845}" srcOrd="0" destOrd="0" presId="urn:microsoft.com/office/officeart/2005/8/layout/hierarchy6"/>
    <dgm:cxn modelId="{0C314926-B167-4044-8C07-BB73141D44D9}" type="presParOf" srcId="{60EC3EFA-6F55-43A1-88BE-16E217B3C578}" destId="{E090E85E-C388-4FB0-9949-B9884982E474}" srcOrd="1" destOrd="0" presId="urn:microsoft.com/office/officeart/2005/8/layout/hierarchy6"/>
    <dgm:cxn modelId="{41EE78D0-0DCA-40C2-96D7-FE81255BCE53}" type="presParOf" srcId="{0810A678-E60C-4760-BC00-63A28DF49489}" destId="{A8FE880C-18BE-43D7-A48C-F8745C5F0639}" srcOrd="2" destOrd="0" presId="urn:microsoft.com/office/officeart/2005/8/layout/hierarchy6"/>
    <dgm:cxn modelId="{D956C4C6-F66D-40D9-A649-3F9B47B707E6}" type="presParOf" srcId="{0810A678-E60C-4760-BC00-63A28DF49489}" destId="{74ED7D31-E348-406B-A149-930C09831BD2}" srcOrd="3" destOrd="0" presId="urn:microsoft.com/office/officeart/2005/8/layout/hierarchy6"/>
    <dgm:cxn modelId="{FFCABA96-93D6-4C03-89E8-1EAD3B7A233E}" type="presParOf" srcId="{74ED7D31-E348-406B-A149-930C09831BD2}" destId="{80D2AD5F-E5F0-4641-B2D0-6460314D44D7}" srcOrd="0" destOrd="0" presId="urn:microsoft.com/office/officeart/2005/8/layout/hierarchy6"/>
    <dgm:cxn modelId="{314F6970-A133-45EA-8612-D8E56946B8B1}" type="presParOf" srcId="{74ED7D31-E348-406B-A149-930C09831BD2}" destId="{E772E4E9-AD94-4D69-BCA9-2F16E9559403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C4D451A-170D-435B-84AD-77D10F503923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E26000B3-A205-4901-A18E-8396D66DE81C}" type="parTrans" cxnId="{4A6B6E42-8FDD-4B87-9D64-D792918BDAF4}">
      <dgm:prSet/>
      <dgm:spPr/>
    </dgm:pt>
    <dgm:pt modelId="{AB8D9B03-230C-4C04-8B0D-CCDCC66EB3A6}" type="sibTrans" cxnId="{4A6B6E42-8FDD-4B87-9D64-D792918BDAF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1ADC0E05-E62E-4B3A-B4ED-7FCFE2F4FF4A}" type="pres">
      <dgm:prSet presAssocID="{E26000B3-A205-4901-A18E-8396D66DE81C}" presName="Name19" presStyleLbl="parChTrans1D2" presStyleIdx="1" presStyleCnt="4"/>
      <dgm:spPr/>
    </dgm:pt>
    <dgm:pt modelId="{5E84F727-C055-47AD-832D-BA471194E919}" type="pres">
      <dgm:prSet presAssocID="{6C4D451A-170D-435B-84AD-77D10F503923}" presName="Name21" presStyleCnt="0"/>
      <dgm:spPr/>
    </dgm:pt>
    <dgm:pt modelId="{18545DBD-A423-41F0-B105-9D1092E93396}" type="pres">
      <dgm:prSet presAssocID="{6C4D451A-170D-435B-84AD-77D10F503923}" presName="level2Shape" presStyleLbl="node2" presStyleIdx="1" presStyleCnt="4"/>
      <dgm:spPr/>
    </dgm:pt>
    <dgm:pt modelId="{821C021D-CC7D-4FC9-9DBF-75A23701B892}" type="pres">
      <dgm:prSet presAssocID="{6C4D451A-170D-435B-84AD-77D10F50392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A2A2615-3468-4249-965C-5FCFC4C318C1}" type="presOf" srcId="{6C4D451A-170D-435B-84AD-77D10F503923}" destId="{18545DBD-A423-41F0-B105-9D1092E93396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4A6B6E42-8FDD-4B87-9D64-D792918BDAF4}" srcId="{11C582FB-D301-4A67-835D-4CB7CEB50770}" destId="{6C4D451A-170D-435B-84AD-77D10F503923}" srcOrd="1" destOrd="0" parTransId="{E26000B3-A205-4901-A18E-8396D66DE81C}" sibTransId="{AB8D9B03-230C-4C04-8B0D-CCDCC66EB3A6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420C486-8CD5-4D2F-9F28-56F770F9EE96}" type="presOf" srcId="{E26000B3-A205-4901-A18E-8396D66DE81C}" destId="{1ADC0E05-E62E-4B3A-B4ED-7FCFE2F4FF4A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0E50E9C7-B321-41AA-8CF9-09A7DBDDD76E}" type="presParOf" srcId="{0810A678-E60C-4760-BC00-63A28DF49489}" destId="{1ADC0E05-E62E-4B3A-B4ED-7FCFE2F4FF4A}" srcOrd="2" destOrd="0" presId="urn:microsoft.com/office/officeart/2005/8/layout/hierarchy6"/>
    <dgm:cxn modelId="{4DF45FB0-8A83-424D-BD02-E7AD82E02A8C}" type="presParOf" srcId="{0810A678-E60C-4760-BC00-63A28DF49489}" destId="{5E84F727-C055-47AD-832D-BA471194E919}" srcOrd="3" destOrd="0" presId="urn:microsoft.com/office/officeart/2005/8/layout/hierarchy6"/>
    <dgm:cxn modelId="{249C2F61-E0AB-4A0E-8BB3-4F270EFA6C09}" type="presParOf" srcId="{5E84F727-C055-47AD-832D-BA471194E919}" destId="{18545DBD-A423-41F0-B105-9D1092E93396}" srcOrd="0" destOrd="0" presId="urn:microsoft.com/office/officeart/2005/8/layout/hierarchy6"/>
    <dgm:cxn modelId="{729FB7B5-5B78-4F90-9721-8B56F2AC1CD7}" type="presParOf" srcId="{5E84F727-C055-47AD-832D-BA471194E919}" destId="{821C021D-CC7D-4FC9-9DBF-75A23701B89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6440614" y="3288123"/>
        <a:ext cx="2438575" cy="932421"/>
      </dsp:txXfrm>
    </dsp:sp>
    <dsp:sp modelId="{67357A81-5F47-46C8-8791-23DB6B665016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Does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 – Receives the verb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310539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109481" y="675852"/>
          <a:ext cx="4562015" cy="116593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143630" y="710001"/>
        <a:ext cx="4493717" cy="1097635"/>
      </dsp:txXfrm>
    </dsp:sp>
    <dsp:sp modelId="{33643D00-C75E-4DF5-A0F0-DFA21355EB8A}">
      <dsp:nvSpPr>
        <dsp:cNvPr id="0" name=""/>
        <dsp:cNvSpPr/>
      </dsp:nvSpPr>
      <dsp:spPr>
        <a:xfrm>
          <a:off x="3561867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836579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64903" y="2256930"/>
        <a:ext cx="1393927" cy="910402"/>
      </dsp:txXfrm>
    </dsp:sp>
    <dsp:sp modelId="{86F95A29-5235-422D-96EE-BAFAABAD6257}">
      <dsp:nvSpPr>
        <dsp:cNvPr id="0" name=""/>
        <dsp:cNvSpPr/>
      </dsp:nvSpPr>
      <dsp:spPr>
        <a:xfrm>
          <a:off x="733245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957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36281" y="3610800"/>
        <a:ext cx="1393927" cy="910402"/>
      </dsp:txXfrm>
    </dsp:sp>
    <dsp:sp modelId="{868DCF3E-F3D1-4782-92F1-EAD24D78ACE2}">
      <dsp:nvSpPr>
        <dsp:cNvPr id="0" name=""/>
        <dsp:cNvSpPr/>
      </dsp:nvSpPr>
      <dsp:spPr>
        <a:xfrm>
          <a:off x="2618993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1893705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1922029" y="3610800"/>
        <a:ext cx="1393927" cy="910402"/>
      </dsp:txXfrm>
    </dsp:sp>
    <dsp:sp modelId="{BC2BF8E2-BC85-4328-9737-E1AD10646C6F}">
      <dsp:nvSpPr>
        <dsp:cNvPr id="0" name=""/>
        <dsp:cNvSpPr/>
      </dsp:nvSpPr>
      <dsp:spPr>
        <a:xfrm>
          <a:off x="3561867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3779453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3807777" y="3610800"/>
        <a:ext cx="1393927" cy="910402"/>
      </dsp:txXfrm>
    </dsp:sp>
    <dsp:sp modelId="{BCE54729-C23D-460A-B6D9-5B0F7AAAE094}">
      <dsp:nvSpPr>
        <dsp:cNvPr id="0" name=""/>
        <dsp:cNvSpPr/>
      </dsp:nvSpPr>
      <dsp:spPr>
        <a:xfrm>
          <a:off x="3561867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665201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5693525" y="3610800"/>
        <a:ext cx="1393927" cy="910402"/>
      </dsp:txXfrm>
    </dsp:sp>
    <dsp:sp modelId="{7F2CDCF9-67EB-4464-9CBC-20B80B443733}">
      <dsp:nvSpPr>
        <dsp:cNvPr id="0" name=""/>
        <dsp:cNvSpPr/>
      </dsp:nvSpPr>
      <dsp:spPr>
        <a:xfrm>
          <a:off x="5447614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722327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750651" y="2256930"/>
        <a:ext cx="1393927" cy="910402"/>
      </dsp:txXfrm>
    </dsp:sp>
    <dsp:sp modelId="{1505F42A-7D71-4E62-AE32-EB1434C1F39F}">
      <dsp:nvSpPr>
        <dsp:cNvPr id="0" name=""/>
        <dsp:cNvSpPr/>
      </dsp:nvSpPr>
      <dsp:spPr>
        <a:xfrm>
          <a:off x="6390488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6608075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36399" y="2256930"/>
        <a:ext cx="1393927" cy="910402"/>
      </dsp:txXfrm>
    </dsp:sp>
    <dsp:sp modelId="{0C4F33BF-51C6-48DD-AB42-7F3F9950094B}">
      <dsp:nvSpPr>
        <dsp:cNvPr id="0" name=""/>
        <dsp:cNvSpPr/>
      </dsp:nvSpPr>
      <dsp:spPr>
        <a:xfrm>
          <a:off x="6390488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8493823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22147" y="2256930"/>
        <a:ext cx="1393927" cy="9104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617586" y="650213"/>
          <a:ext cx="3958332" cy="10116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647216" y="679843"/>
        <a:ext cx="3899072" cy="952387"/>
      </dsp:txXfrm>
    </dsp:sp>
    <dsp:sp modelId="{33643D00-C75E-4DF5-A0F0-DFA21355EB8A}">
      <dsp:nvSpPr>
        <dsp:cNvPr id="0" name=""/>
        <dsp:cNvSpPr/>
      </dsp:nvSpPr>
      <dsp:spPr>
        <a:xfrm>
          <a:off x="3874074" y="1661861"/>
          <a:ext cx="2722678" cy="335632"/>
        </a:xfrm>
        <a:custGeom>
          <a:avLst/>
          <a:gdLst/>
          <a:ahLst/>
          <a:cxnLst/>
          <a:rect l="0" t="0" r="0" b="0"/>
          <a:pathLst>
            <a:path>
              <a:moveTo>
                <a:pt x="2722678" y="0"/>
              </a:moveTo>
              <a:lnTo>
                <a:pt x="272267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476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9338" y="2022070"/>
        <a:ext cx="1209471" cy="789930"/>
      </dsp:txXfrm>
    </dsp:sp>
    <dsp:sp modelId="{86F95A29-5235-422D-96EE-BAFAABAD6257}">
      <dsp:nvSpPr>
        <dsp:cNvPr id="0" name=""/>
        <dsp:cNvSpPr/>
      </dsp:nvSpPr>
      <dsp:spPr>
        <a:xfrm>
          <a:off x="1056287" y="2836576"/>
          <a:ext cx="2817786" cy="335632"/>
        </a:xfrm>
        <a:custGeom>
          <a:avLst/>
          <a:gdLst/>
          <a:ahLst/>
          <a:cxnLst/>
          <a:rect l="0" t="0" r="0" b="0"/>
          <a:pathLst>
            <a:path>
              <a:moveTo>
                <a:pt x="2817786" y="0"/>
              </a:moveTo>
              <a:lnTo>
                <a:pt x="2817786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12" y="3172209"/>
          <a:ext cx="2105349" cy="12758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40980" y="3209577"/>
        <a:ext cx="2030613" cy="1201096"/>
      </dsp:txXfrm>
    </dsp:sp>
    <dsp:sp modelId="{93868109-C16B-49AD-8BE1-0223FC44A474}">
      <dsp:nvSpPr>
        <dsp:cNvPr id="0" name=""/>
        <dsp:cNvSpPr/>
      </dsp:nvSpPr>
      <dsp:spPr>
        <a:xfrm>
          <a:off x="3479332" y="2836576"/>
          <a:ext cx="394741" cy="335632"/>
        </a:xfrm>
        <a:custGeom>
          <a:avLst/>
          <a:gdLst/>
          <a:ahLst/>
          <a:cxnLst/>
          <a:rect l="0" t="0" r="0" b="0"/>
          <a:pathLst>
            <a:path>
              <a:moveTo>
                <a:pt x="394741" y="0"/>
              </a:moveTo>
              <a:lnTo>
                <a:pt x="394741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86549" y="3172209"/>
          <a:ext cx="1985566" cy="1252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523226" y="3208886"/>
        <a:ext cx="1912212" cy="1178900"/>
      </dsp:txXfrm>
    </dsp:sp>
    <dsp:sp modelId="{18227340-7A7B-4B51-928A-95F70E889FF8}">
      <dsp:nvSpPr>
        <dsp:cNvPr id="0" name=""/>
        <dsp:cNvSpPr/>
      </dsp:nvSpPr>
      <dsp:spPr>
        <a:xfrm>
          <a:off x="3874074" y="2836576"/>
          <a:ext cx="160493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1604939" y="167816"/>
              </a:lnTo>
              <a:lnTo>
                <a:pt x="160493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484970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874278" y="3196785"/>
        <a:ext cx="1209471" cy="789930"/>
      </dsp:txXfrm>
    </dsp:sp>
    <dsp:sp modelId="{8CB824FE-D167-488C-A518-C4AB77E23F86}">
      <dsp:nvSpPr>
        <dsp:cNvPr id="0" name=""/>
        <dsp:cNvSpPr/>
      </dsp:nvSpPr>
      <dsp:spPr>
        <a:xfrm>
          <a:off x="3874074" y="2836576"/>
          <a:ext cx="324114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3241149" y="167816"/>
              </a:lnTo>
              <a:lnTo>
                <a:pt x="324114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648591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510488" y="3196785"/>
        <a:ext cx="1209471" cy="789930"/>
      </dsp:txXfrm>
    </dsp:sp>
    <dsp:sp modelId="{8F8EFCEB-4978-43E2-BE25-D41D517A573A}">
      <dsp:nvSpPr>
        <dsp:cNvPr id="0" name=""/>
        <dsp:cNvSpPr/>
      </dsp:nvSpPr>
      <dsp:spPr>
        <a:xfrm>
          <a:off x="5510284" y="1661861"/>
          <a:ext cx="1086468" cy="335632"/>
        </a:xfrm>
        <a:custGeom>
          <a:avLst/>
          <a:gdLst/>
          <a:ahLst/>
          <a:cxnLst/>
          <a:rect l="0" t="0" r="0" b="0"/>
          <a:pathLst>
            <a:path>
              <a:moveTo>
                <a:pt x="1086468" y="0"/>
              </a:moveTo>
              <a:lnTo>
                <a:pt x="108646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72597-05A6-4FF5-9965-62DD7D60A7D2}">
      <dsp:nvSpPr>
        <dsp:cNvPr id="0" name=""/>
        <dsp:cNvSpPr/>
      </dsp:nvSpPr>
      <dsp:spPr>
        <a:xfrm>
          <a:off x="488097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905548" y="2022070"/>
        <a:ext cx="1209471" cy="789930"/>
      </dsp:txXfrm>
    </dsp:sp>
    <dsp:sp modelId="{E5E261E0-CCBC-4B5A-A904-F243E2AA53B0}">
      <dsp:nvSpPr>
        <dsp:cNvPr id="0" name=""/>
        <dsp:cNvSpPr/>
      </dsp:nvSpPr>
      <dsp:spPr>
        <a:xfrm>
          <a:off x="6596752" y="1661861"/>
          <a:ext cx="663867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663867" y="167816"/>
              </a:lnTo>
              <a:lnTo>
                <a:pt x="663867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517182" y="1997494"/>
          <a:ext cx="1486874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541758" y="2022070"/>
        <a:ext cx="1437722" cy="789930"/>
      </dsp:txXfrm>
    </dsp:sp>
    <dsp:sp modelId="{F7436063-BF3D-4400-ABDF-46A0C91AC2E1}">
      <dsp:nvSpPr>
        <dsp:cNvPr id="0" name=""/>
        <dsp:cNvSpPr/>
      </dsp:nvSpPr>
      <dsp:spPr>
        <a:xfrm>
          <a:off x="6596752" y="1661861"/>
          <a:ext cx="2568440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2568440" y="167816"/>
              </a:lnTo>
              <a:lnTo>
                <a:pt x="256844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381644" y="1997494"/>
          <a:ext cx="1567099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06220" y="2022070"/>
        <a:ext cx="1517947" cy="7899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774531" y="743301"/>
          <a:ext cx="3843708" cy="9823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803303" y="772073"/>
        <a:ext cx="3786164" cy="924808"/>
      </dsp:txXfrm>
    </dsp:sp>
    <dsp:sp modelId="{33643D00-C75E-4DF5-A0F0-DFA21355EB8A}">
      <dsp:nvSpPr>
        <dsp:cNvPr id="0" name=""/>
        <dsp:cNvSpPr/>
      </dsp:nvSpPr>
      <dsp:spPr>
        <a:xfrm>
          <a:off x="4052548" y="1725654"/>
          <a:ext cx="2643836" cy="325913"/>
        </a:xfrm>
        <a:custGeom>
          <a:avLst/>
          <a:gdLst/>
          <a:ahLst/>
          <a:cxnLst/>
          <a:rect l="0" t="0" r="0" b="0"/>
          <a:pathLst>
            <a:path>
              <a:moveTo>
                <a:pt x="2643836" y="0"/>
              </a:moveTo>
              <a:lnTo>
                <a:pt x="2643836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441460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465324" y="2075432"/>
        <a:ext cx="1174448" cy="767056"/>
      </dsp:txXfrm>
    </dsp:sp>
    <dsp:sp modelId="{86F95A29-5235-422D-96EE-BAFAABAD6257}">
      <dsp:nvSpPr>
        <dsp:cNvPr id="0" name=""/>
        <dsp:cNvSpPr/>
      </dsp:nvSpPr>
      <dsp:spPr>
        <a:xfrm>
          <a:off x="1023237" y="2866352"/>
          <a:ext cx="3029311" cy="325913"/>
        </a:xfrm>
        <a:custGeom>
          <a:avLst/>
          <a:gdLst/>
          <a:ahLst/>
          <a:cxnLst/>
          <a:rect l="0" t="0" r="0" b="0"/>
          <a:pathLst>
            <a:path>
              <a:moveTo>
                <a:pt x="3029311" y="0"/>
              </a:moveTo>
              <a:lnTo>
                <a:pt x="302931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45" y="3192266"/>
          <a:ext cx="2044383" cy="12388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7331" y="3228552"/>
        <a:ext cx="1971811" cy="1166315"/>
      </dsp:txXfrm>
    </dsp:sp>
    <dsp:sp modelId="{93868109-C16B-49AD-8BE1-0223FC44A474}">
      <dsp:nvSpPr>
        <dsp:cNvPr id="0" name=""/>
        <dsp:cNvSpPr/>
      </dsp:nvSpPr>
      <dsp:spPr>
        <a:xfrm>
          <a:off x="3376116" y="2866352"/>
          <a:ext cx="676431" cy="325913"/>
        </a:xfrm>
        <a:custGeom>
          <a:avLst/>
          <a:gdLst/>
          <a:ahLst/>
          <a:cxnLst/>
          <a:rect l="0" t="0" r="0" b="0"/>
          <a:pathLst>
            <a:path>
              <a:moveTo>
                <a:pt x="676431" y="0"/>
              </a:moveTo>
              <a:lnTo>
                <a:pt x="67643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12082" y="3192266"/>
          <a:ext cx="1928069" cy="1215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447697" y="3227881"/>
        <a:ext cx="1856839" cy="1144762"/>
      </dsp:txXfrm>
    </dsp:sp>
    <dsp:sp modelId="{8E45D172-A16A-4213-8444-85A251E74905}">
      <dsp:nvSpPr>
        <dsp:cNvPr id="0" name=""/>
        <dsp:cNvSpPr/>
      </dsp:nvSpPr>
      <dsp:spPr>
        <a:xfrm>
          <a:off x="4052548" y="2866352"/>
          <a:ext cx="155846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1558464" y="162956"/>
              </a:lnTo>
              <a:lnTo>
                <a:pt x="155846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706804" y="3192266"/>
          <a:ext cx="1808417" cy="11458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740366" y="3225828"/>
        <a:ext cx="1741293" cy="1078756"/>
      </dsp:txXfrm>
    </dsp:sp>
    <dsp:sp modelId="{37EBDB31-E84F-4BC6-9D10-63E0363E4F67}">
      <dsp:nvSpPr>
        <dsp:cNvPr id="0" name=""/>
        <dsp:cNvSpPr/>
      </dsp:nvSpPr>
      <dsp:spPr>
        <a:xfrm>
          <a:off x="4052548" y="2866352"/>
          <a:ext cx="344041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3440414" y="162956"/>
              </a:lnTo>
              <a:lnTo>
                <a:pt x="344041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6881875" y="3192266"/>
          <a:ext cx="1222176" cy="814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6905739" y="3216130"/>
        <a:ext cx="1174448" cy="767056"/>
      </dsp:txXfrm>
    </dsp:sp>
    <dsp:sp modelId="{A8FE880C-18BE-43D7-A48C-F8745C5F0639}">
      <dsp:nvSpPr>
        <dsp:cNvPr id="0" name=""/>
        <dsp:cNvSpPr/>
      </dsp:nvSpPr>
      <dsp:spPr>
        <a:xfrm>
          <a:off x="5641378" y="1725654"/>
          <a:ext cx="1055007" cy="325913"/>
        </a:xfrm>
        <a:custGeom>
          <a:avLst/>
          <a:gdLst/>
          <a:ahLst/>
          <a:cxnLst/>
          <a:rect l="0" t="0" r="0" b="0"/>
          <a:pathLst>
            <a:path>
              <a:moveTo>
                <a:pt x="1055007" y="0"/>
              </a:moveTo>
              <a:lnTo>
                <a:pt x="1055007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2AD5F-E5F0-4641-B2D0-6460314D44D7}">
      <dsp:nvSpPr>
        <dsp:cNvPr id="0" name=""/>
        <dsp:cNvSpPr/>
      </dsp:nvSpPr>
      <dsp:spPr>
        <a:xfrm>
          <a:off x="5030289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054153" y="2075432"/>
        <a:ext cx="1174448" cy="767056"/>
      </dsp:txXfrm>
    </dsp:sp>
    <dsp:sp modelId="{E5E261E0-CCBC-4B5A-A904-F243E2AA53B0}">
      <dsp:nvSpPr>
        <dsp:cNvPr id="0" name=""/>
        <dsp:cNvSpPr/>
      </dsp:nvSpPr>
      <dsp:spPr>
        <a:xfrm>
          <a:off x="6696385" y="1725654"/>
          <a:ext cx="644643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644643" y="162956"/>
              </a:lnTo>
              <a:lnTo>
                <a:pt x="644643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619119" y="2051568"/>
          <a:ext cx="1443818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42983" y="2075432"/>
        <a:ext cx="1396090" cy="767056"/>
      </dsp:txXfrm>
    </dsp:sp>
    <dsp:sp modelId="{F7436063-BF3D-4400-ABDF-46A0C91AC2E1}">
      <dsp:nvSpPr>
        <dsp:cNvPr id="0" name=""/>
        <dsp:cNvSpPr/>
      </dsp:nvSpPr>
      <dsp:spPr>
        <a:xfrm>
          <a:off x="6696385" y="1725654"/>
          <a:ext cx="2494065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2494065" y="162956"/>
              </a:lnTo>
              <a:lnTo>
                <a:pt x="2494065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29590" y="2051568"/>
          <a:ext cx="1521719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53454" y="2075432"/>
        <a:ext cx="1473991" cy="76705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440614" y="3288123"/>
        <a:ext cx="2438575" cy="932421"/>
      </dsp:txXfrm>
    </dsp:sp>
    <dsp:sp modelId="{1ADC0E05-E62E-4B3A-B4ED-7FCFE2F4FF4A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45DBD-A423-41F0-B105-9D1092E93396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C02D95-8888-9BC9-074D-92B36D702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BB43CC-5DC8-E98A-E536-9B684088B3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DD7962-1467-3FB4-5662-B94391243D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9DDB15-3DD7-3426-DF81-875EE6816A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345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4B16F-E598-C28A-AA4A-D8C137E71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BFF0ED-519B-81E2-5516-C96B418570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6CB8A0-4895-13C6-E21C-0851F01502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F4248E-412F-914A-56AE-BFCBFA3F8B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56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7AE4B-2DCA-4BAC-0141-54B3BD896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2FD14D-C794-CCB0-7A8A-39153ACDC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9B0104-6B24-66AB-3868-A129F935BD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805ED3-4084-C063-793E-197DE0BF03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778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08807-F31E-9F79-03A9-4B3A3FB8C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4F452A-F004-6DFB-A04D-7977662962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950977-49F4-F738-79A9-FD9274462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61EE1-0A7F-F39F-53E7-5BC790435E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4376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CCB1B-2E34-E1FE-E30E-88E6BC9E2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4BDF46-8738-770B-E6D3-EA8A56F44A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3AD62B-7BEF-61E3-85D4-C028B23BA8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CBC12F-14AB-9810-AD09-E44551E35A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79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FDA35-755D-1611-1868-78B32FE8B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093F9A-DDC6-90A5-7021-3511D2F7B2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5C8A2E-7CD9-EF5F-12BD-2A4989D4DD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71DD9-1C6E-9362-8770-C2AE381350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28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20BC8-4941-6B99-3629-FF58BD17E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639312-3BD7-0142-8707-4D9DBC69BD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9CF660-7211-1EA8-BD99-0B22C069FA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96D64-F1CE-A909-A306-1E66F02DE5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9122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2194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7C12A-80F6-D370-9ADD-73A26D4B0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39A768-4D12-8860-2A4A-D849AE90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15F2E1-5070-EF9F-AE91-8CFCCC7F9C7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6C8243A-8E6B-6CC2-F3BA-3DA732D06B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B69B79-19EC-D243-6F73-B5DEF42A628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469447-B89E-F979-0786-23B37DA2B63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BD8C652-5C0E-529B-C9C1-2D8D41E4C19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32BE0D-208E-3001-0CA5-5EE4FE7AD02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2803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E6652-7724-D194-AD76-900226C0E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60D0C9-B17B-69AC-E645-CF0EACDD1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CD1275-2E8A-902D-9777-0D23437A760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437045-A49D-AAC5-95A9-FDA59E4D7B0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76CE8C-5E87-FC60-B443-AAE29C62D3F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64A23A-2CEE-C6F3-7BCF-F168133764F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83FF07-36BC-D99A-4872-BD64AF45CFE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13AB969-BEDC-2F81-1908-591BED923E4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369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2075C-A139-847E-EE3E-71CCCEFDD4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6E417BD-2DC0-0E78-F57B-85EDE164B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56860B-3C86-9B73-F0C0-FEAA5F9CDD0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1CC7FD-A08D-AF30-646E-845C92E5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A19D7E-59F0-8F88-A85D-CCD711AC68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778D4A-7228-463D-874B-D6AD7DAFAA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20CF76-56C1-2218-D386-C967663691B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557EED-4C37-D041-A480-ED35278A5A8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4708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A0B24-5590-0702-9C51-21FE5231C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44E820D-B0E8-BD7A-9105-D745265931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C388CC-B5A4-724E-7EED-9F614D68D79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B04760-E908-6831-2DD8-646FF6D197C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95257-12CF-DE24-C7DF-A0427AB68BD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F0DFDF-5F75-CD8E-A7C5-611F1704672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3BCEA08-3996-ECBF-D2F5-69AB6FB92C7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F18716E-DD01-97D2-7AE5-748FC3C12C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1451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C3513F-38C3-D620-9052-D88307966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1431AC-6E24-CFB5-4AA4-4EEDAC649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F63219-39C6-70A8-55B9-1855E2A9038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A50073-4067-0482-A263-5E6F9341F0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F425C6A-10CA-7B4F-232B-C068B9BCA2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1F9435-BC91-76F9-1746-0397285E1C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CB3E5D0-4A12-E059-FA89-91D985696EA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0C8F2C-71C1-DCFD-628F-7063F19243C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3202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8A296-1B73-1499-83C3-90F3DF306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A49B61D-126B-2BD4-1A2F-7C257CBD0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2C0CC5-BB52-2EBC-65D5-2A0E8E874CF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3AE7ECF-369F-7C9D-A3B3-4C78DB5D0BB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6F10AC-9996-B6EC-D2EF-6C053BD54D1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BD888-4E76-5148-0E2D-99C61DB5EE2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2CEEA22-981B-B25A-B97D-EB9DD556615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A93B17A-64C5-0B95-6468-5BB1C54BCB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420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EEFDF-0983-CEB4-DDE7-F68D78398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6EEBA5-94B1-9885-E793-FA4A97C63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D874E0-D72C-866D-3A4C-655A45987F0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78FCB2-DE49-C200-3A31-594F10ACB3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C05D97-1091-2B19-8D8E-BDA3DA4388D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D57E9F-17AF-3B2A-8747-F681585E094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679039-75FD-4EFF-3778-ACC76594A43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09D637-A735-1041-9893-9B1B550FA2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1451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DDD3B-DD4B-800B-9B9C-87776861F0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1038F4-01D8-DB06-CAFC-419A5E8053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AEA87A-9442-9FBD-D8FF-F3515C66EA3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CA1BB2-D696-BF79-01C6-E4F3DBD44F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5D4F9B-D02D-61C4-1E44-2930FE1157B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674CE2-A3E1-C498-BBCD-9EE90E5713E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E4D8C6-9E62-E556-7421-6B73989698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A4BFD5-228A-66F0-469C-48E7B581EFA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3567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DF3B3-442F-3277-9B54-70667C785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28BD86F-9CC4-C0B3-EDEF-E86736957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3EBB16-6897-3B76-D94E-DC02851E65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F828E5-77CD-08A2-8D1F-96FDF62A172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1545C8-31D3-F179-E5C1-DA4275C5FE7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D07FD0-50DD-A128-E25F-08F2C910D4B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E48F332-A6C9-1BD4-E59D-F3161562DAA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944CE20-1B2D-CBE0-A8D7-7C7E9606594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7357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672B8-C38C-2DE5-5880-6717B9360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F5EB4DC-B96B-4EA1-68D9-65C4B9E12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317782-059C-F183-CBC5-3ECFD8B3A19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98AA16-E74C-14B5-C013-BE61802212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AC8FB0-6BBE-294F-8E80-BD743476AED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37CA992-1FD7-6971-CEAA-A4DADBF9C89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C39E134-D0D2-35B9-B1E8-F0AD4951365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C3AE2D-EC15-52B8-5E53-81627FCCA0C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531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D5885-7160-763B-3A84-29B8D1E8A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A84C663-8AD8-4AF2-407E-0A1D0C912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4D3247-7688-AF7F-03A9-3CF579359E7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31C7A9-AA73-EF12-ABFF-A6E9BEB6DA7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E88982B-7A56-F5B7-5F9F-8852FB4A339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34F103-B9CD-939D-B7CC-BC2B9EDB9E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07A5B76-7975-FBCB-74F3-CDCECD28FB5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2EC55B-49B2-8FCE-294B-F7B4A05E830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6723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617EE-D848-D78F-5C63-E3252080C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DF1C5BD-2AC1-F304-5614-822A091DE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CD528-6B69-2B0B-5895-14799D005A1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5BA92F-5E95-BD5E-DB3C-857818CCB07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BC4405A-6073-20A0-5329-D6DA65F7A44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E52A7F-E919-1025-7FD8-542B8BD3887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9F8D60B-4556-09A8-0E2F-6D4DFDE9239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F5F84B-1997-284F-4A25-1E1A20A2B03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9064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0EC3E-DB8B-3B49-F822-D13F951E2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70031B2-FBA9-ADB0-EDED-FC0CE43B2A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09A0DD-9642-7D4B-9B69-B310204826C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C2FB4D2-BF56-DBD1-E53A-ADCC822F17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9DAA45-C1F8-0DC7-390E-A280FFD8E8D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88E786-F7EE-D3E4-8EF8-86AC6F64AC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BB46DE-AE1A-6A0B-AED6-467D6EC921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CB9E8D-2EC0-99F4-DA48-C9C825B37D0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39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38D0A-3AE4-3F5A-685B-0A795127E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E2E7A62-9D36-AD2A-801A-6D7F1E471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E0144D-F2A2-AA07-EFA3-4322FDC52AD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ACAA36-92D8-2AF5-9791-B5B2B026256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651E53-E14B-5D07-EE45-8083BAEF10B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18C56-E1C5-D56F-C806-DD3B4FDB79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E8B8AD-9C3A-FBD9-3F58-938C7744CA7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late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F4ECBE-B95A-9935-688A-C3861271646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4045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56367" y="4864417"/>
            <a:ext cx="200211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671001" y="416182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245472" y="4855796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700601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702478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402330" y="4171400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355204" y="4820924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386620" y="41183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network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748614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8312073" y="427312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is “she”?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748614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18796" y="5085802"/>
            <a:ext cx="622535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029715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294513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905250" y="5115971"/>
            <a:ext cx="624707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4071615" y="423986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239165" y="423478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4026694" y="2331931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4DA1FF-A8F9-50E1-7162-2C9BAE986D4A}"/>
              </a:ext>
            </a:extLst>
          </p:cNvPr>
          <p:cNvSpPr txBox="1">
            <a:spLocks/>
          </p:cNvSpPr>
          <p:nvPr/>
        </p:nvSpPr>
        <p:spPr>
          <a:xfrm>
            <a:off x="9155159" y="2268003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“always” and “gracefully”?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2886265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2226064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3DB5CCD4-BA77-110F-8A7E-A20E676A83D7}"/>
              </a:ext>
            </a:extLst>
          </p:cNvPr>
          <p:cNvSpPr/>
          <p:nvPr/>
        </p:nvSpPr>
        <p:spPr>
          <a:xfrm rot="16200000">
            <a:off x="5728159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9AEC69-DDA1-F0C2-5B39-3A769F26D277}"/>
              </a:ext>
            </a:extLst>
          </p:cNvPr>
          <p:cNvSpPr txBox="1">
            <a:spLocks/>
          </p:cNvSpPr>
          <p:nvPr/>
        </p:nvSpPr>
        <p:spPr>
          <a:xfrm>
            <a:off x="5067958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6273712" y="500102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7392183" y="421210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371600" y="3763183"/>
            <a:ext cx="6098249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181975" y="3780022"/>
            <a:ext cx="2978128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232415" y="4918891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698819" y="483925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929122" y="4166016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61079" y="2720935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81182" y="17389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7667991" y="4180778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6616496" y="4837285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9843410" y="484598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10062479" y="4179870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8604667" y="257392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8292408" y="1650384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571A5C-58DB-BD88-4C34-E08341CC7A97}"/>
              </a:ext>
            </a:extLst>
          </p:cNvPr>
          <p:cNvSpPr/>
          <p:nvPr/>
        </p:nvSpPr>
        <p:spPr>
          <a:xfrm rot="5400000">
            <a:off x="2264734" y="24936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0316C5-2E4D-28FD-8CEC-3B1987C89118}"/>
              </a:ext>
            </a:extLst>
          </p:cNvPr>
          <p:cNvSpPr txBox="1">
            <a:spLocks/>
          </p:cNvSpPr>
          <p:nvPr/>
        </p:nvSpPr>
        <p:spPr>
          <a:xfrm>
            <a:off x="2017306" y="1779481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FE79050-BF1F-DDB0-9BBA-079BDB059AE4}"/>
              </a:ext>
            </a:extLst>
          </p:cNvPr>
          <p:cNvSpPr/>
          <p:nvPr/>
        </p:nvSpPr>
        <p:spPr>
          <a:xfrm rot="5400000">
            <a:off x="5494964" y="249367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328818C-8A28-1793-B281-EABF323A49DB}"/>
              </a:ext>
            </a:extLst>
          </p:cNvPr>
          <p:cNvSpPr txBox="1">
            <a:spLocks/>
          </p:cNvSpPr>
          <p:nvPr/>
        </p:nvSpPr>
        <p:spPr>
          <a:xfrm>
            <a:off x="5143867" y="1761702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9" grpId="0" animBg="1"/>
      <p:bldP spid="11" grpId="0" animBg="1"/>
      <p:bldP spid="17" grpId="0" animBg="1"/>
      <p:bldP spid="18" grpId="0" animBg="1"/>
      <p:bldP spid="4" grpId="0" animBg="1"/>
      <p:bldP spid="2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9525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 &amp; object 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2458488"/>
              </p:ext>
            </p:extLst>
          </p:nvPr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baddie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escaping through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network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-177129"/>
          <a:ext cx="9952356" cy="5225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/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6672885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46AF6-0F17-411F-6D4F-9A992FA2E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E457F43-467F-AC16-01FE-899E6BCE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700989E-FBB7-877C-41DD-94AFF3F473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FDAE1A-EF24-E3E2-41A6-ED0470BE4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2E99430-E234-AC73-310F-5F8B222ADD65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14A0B23-249E-69E2-5E49-98A85B3F01E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AD4D9D-272D-FACC-946B-480ED0CB09A4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1024968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03B64-7AB5-D1D5-051B-857D74280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76E66AB-DAA9-A707-A5CB-C916F0D32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FA39E4-4D9A-8D0C-D531-648D1293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07C511-6353-B64C-776F-D8DA7C5D0A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300EC8F-4A81-5C80-2B96-ABD047C724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818149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A4BD2C-2A32-BC4E-9AA4-B121EAE4EC8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20BA8B-36C7-BA0A-F3C0-EAA25DB40BFD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4024786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D6794-C51A-D97C-E95F-F3EF69835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765D53E-D155-6529-B3C0-CE0A8A456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3AD8997-0C50-DA11-4D9A-6D1E752D76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DDF368-D042-CAED-F2CE-710CB36C3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6B1903E-63D1-3839-6ADF-51F4B53591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9280196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002BF52-DFB4-1F46-AF93-65EF697F229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79FD70-B5DD-2535-8CFD-A82DE0C0F4CC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22620130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9938" y="1380115"/>
            <a:ext cx="11491274" cy="9388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group of words that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 as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17369" y="2624452"/>
            <a:ext cx="5546103" cy="368208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usually is made up of: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a 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 least one adjective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a noun.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350524" y="2751480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9675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7030A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“An”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68601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“old” and “brown”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“dog”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061438" y="4017026"/>
            <a:ext cx="677413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088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7C216DE7-E7B5-93F8-2D0B-A195D49D4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angry huge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troll.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51052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“angry” and “huge”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“troll”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113818" y="4017026"/>
            <a:ext cx="1006764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744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F6025EC-60AC-9566-E34F-0601DB0E5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" y="0"/>
            <a:ext cx="12191999" cy="68580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410669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96000" y="3009997"/>
            <a:ext cx="5287482" cy="123798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few</a:t>
            </a:r>
            <a:r>
              <a:rPr lang="en-GB" sz="3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broken </a:t>
            </a:r>
            <a:r>
              <a:rPr lang="en-GB" sz="36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windows.</a:t>
            </a:r>
            <a:endParaRPr lang="en-GB" sz="36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4990836" y="1334533"/>
            <a:ext cx="2506754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490387" y="2281024"/>
            <a:ext cx="0" cy="1016134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220600" y="3850209"/>
            <a:ext cx="44446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8279657" y="1334533"/>
            <a:ext cx="380508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“few” and “broken” are adjectives.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6933277" y="3851334"/>
            <a:ext cx="2030945" cy="1988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7280254" y="5271520"/>
            <a:ext cx="2945066" cy="783193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The word “windows” is a noun.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9186011" y="3860482"/>
            <a:ext cx="1819564" cy="79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24B90E-C49C-3660-0CBC-71C38F8B1EF2}"/>
              </a:ext>
            </a:extLst>
          </p:cNvPr>
          <p:cNvCxnSpPr>
            <a:cxnSpLocks/>
          </p:cNvCxnSpPr>
          <p:nvPr/>
        </p:nvCxnSpPr>
        <p:spPr>
          <a:xfrm flipH="1">
            <a:off x="7908304" y="2138446"/>
            <a:ext cx="711821" cy="120424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C8EFAB0-B0C9-AAF0-0824-76116C6849EC}"/>
              </a:ext>
            </a:extLst>
          </p:cNvPr>
          <p:cNvCxnSpPr>
            <a:cxnSpLocks/>
          </p:cNvCxnSpPr>
          <p:nvPr/>
        </p:nvCxnSpPr>
        <p:spPr>
          <a:xfrm flipH="1">
            <a:off x="8765833" y="3926454"/>
            <a:ext cx="730592" cy="12715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196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sentences have a subject and a verb.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2652" y="1510575"/>
            <a:ext cx="11018984" cy="81823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subject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verb. It is usually a noun phrase (or pronoun).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6964B8-D15A-9048-5D5D-DB59A18C5707}"/>
              </a:ext>
            </a:extLst>
          </p:cNvPr>
          <p:cNvSpPr txBox="1"/>
          <p:nvPr/>
        </p:nvSpPr>
        <p:spPr>
          <a:xfrm>
            <a:off x="508123" y="4645120"/>
            <a:ext cx="49760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the </a:t>
            </a:r>
            <a:r>
              <a:rPr lang="en-GB" sz="2400" u="sng" dirty="0">
                <a:solidFill>
                  <a:srgbClr val="FFFF00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F016AD-D8D5-2E7A-4DF1-C9032B0357B4}"/>
              </a:ext>
            </a:extLst>
          </p:cNvPr>
          <p:cNvSpPr txBox="1">
            <a:spLocks/>
          </p:cNvSpPr>
          <p:nvPr/>
        </p:nvSpPr>
        <p:spPr>
          <a:xfrm>
            <a:off x="572653" y="2563036"/>
            <a:ext cx="11018984" cy="82679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FF862-FCF3-752B-9B15-453A5503E792}"/>
              </a:ext>
            </a:extLst>
          </p:cNvPr>
          <p:cNvSpPr txBox="1"/>
          <p:nvPr/>
        </p:nvSpPr>
        <p:spPr>
          <a:xfrm>
            <a:off x="586508" y="3612964"/>
            <a:ext cx="11018984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6441564-6DB7-06E6-0F69-02524EF5AF11}"/>
              </a:ext>
            </a:extLst>
          </p:cNvPr>
          <p:cNvCxnSpPr>
            <a:cxnSpLocks/>
          </p:cNvCxnSpPr>
          <p:nvPr/>
        </p:nvCxnSpPr>
        <p:spPr>
          <a:xfrm flipV="1">
            <a:off x="3985766" y="4202505"/>
            <a:ext cx="304464" cy="312937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03E849-C752-F5E6-9D6D-5A0749D53C53}"/>
              </a:ext>
            </a:extLst>
          </p:cNvPr>
          <p:cNvCxnSpPr>
            <a:cxnSpLocks/>
          </p:cNvCxnSpPr>
          <p:nvPr/>
        </p:nvCxnSpPr>
        <p:spPr>
          <a:xfrm>
            <a:off x="4224280" y="4144630"/>
            <a:ext cx="153818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C89AF58-88C9-79AF-B849-5584B2A18294}"/>
              </a:ext>
            </a:extLst>
          </p:cNvPr>
          <p:cNvSpPr txBox="1"/>
          <p:nvPr/>
        </p:nvSpPr>
        <p:spPr>
          <a:xfrm>
            <a:off x="6121396" y="4675868"/>
            <a:ext cx="5484096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“school” is a noun but is NOT the subject.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A1C5EF-2401-BD04-2D29-44DA3FA72F6D}"/>
              </a:ext>
            </a:extLst>
          </p:cNvPr>
          <p:cNvCxnSpPr>
            <a:cxnSpLocks/>
          </p:cNvCxnSpPr>
          <p:nvPr/>
        </p:nvCxnSpPr>
        <p:spPr>
          <a:xfrm flipH="1" flipV="1">
            <a:off x="7601748" y="4175910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9" grpId="0" animBg="1"/>
      <p:bldP spid="10" grpId="0" animBg="1"/>
      <p:bldP spid="1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sentences also have an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2652" y="1510575"/>
            <a:ext cx="11018984" cy="81823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the subject does the verb, the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 receives the 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F016AD-D8D5-2E7A-4DF1-C9032B0357B4}"/>
              </a:ext>
            </a:extLst>
          </p:cNvPr>
          <p:cNvSpPr txBox="1">
            <a:spLocks/>
          </p:cNvSpPr>
          <p:nvPr/>
        </p:nvSpPr>
        <p:spPr>
          <a:xfrm>
            <a:off x="572653" y="2563036"/>
            <a:ext cx="11018984" cy="82679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FF862-FCF3-752B-9B15-453A5503E792}"/>
              </a:ext>
            </a:extLst>
          </p:cNvPr>
          <p:cNvSpPr txBox="1"/>
          <p:nvPr/>
        </p:nvSpPr>
        <p:spPr>
          <a:xfrm>
            <a:off x="572652" y="3590034"/>
            <a:ext cx="11018984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03E849-C752-F5E6-9D6D-5A0749D53C53}"/>
              </a:ext>
            </a:extLst>
          </p:cNvPr>
          <p:cNvCxnSpPr>
            <a:cxnSpLocks/>
          </p:cNvCxnSpPr>
          <p:nvPr/>
        </p:nvCxnSpPr>
        <p:spPr>
          <a:xfrm>
            <a:off x="6682657" y="4106530"/>
            <a:ext cx="117546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C89AF58-88C9-79AF-B849-5584B2A18294}"/>
              </a:ext>
            </a:extLst>
          </p:cNvPr>
          <p:cNvSpPr txBox="1"/>
          <p:nvPr/>
        </p:nvSpPr>
        <p:spPr>
          <a:xfrm>
            <a:off x="6121396" y="4675868"/>
            <a:ext cx="5484096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“school” is the </a:t>
            </a:r>
            <a:r>
              <a:rPr lang="en-GB" sz="2400" b="1" u="sng" dirty="0">
                <a:solidFill>
                  <a:srgbClr val="FFFF00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receives the verb.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A1C5EF-2401-BD04-2D29-44DA3FA72F6D}"/>
              </a:ext>
            </a:extLst>
          </p:cNvPr>
          <p:cNvCxnSpPr>
            <a:cxnSpLocks/>
          </p:cNvCxnSpPr>
          <p:nvPr/>
        </p:nvCxnSpPr>
        <p:spPr>
          <a:xfrm flipH="1" flipV="1">
            <a:off x="7601748" y="4175910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784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5908502" y="2693193"/>
            <a:ext cx="3264073" cy="101321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93193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8274803" y="317583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“children”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5908502" y="5224872"/>
            <a:ext cx="2740198" cy="62864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258758" y="564875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the subject.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71D453-1442-AE27-275E-B13DC5C107F2}"/>
              </a:ext>
            </a:extLst>
          </p:cNvPr>
          <p:cNvSpPr txBox="1"/>
          <p:nvPr/>
        </p:nvSpPr>
        <p:spPr>
          <a:xfrm>
            <a:off x="407486" y="314988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02E0D9-CB30-F95F-5D0A-E77B559A76C4}"/>
              </a:ext>
            </a:extLst>
          </p:cNvPr>
          <p:cNvSpPr txBox="1"/>
          <p:nvPr/>
        </p:nvSpPr>
        <p:spPr>
          <a:xfrm>
            <a:off x="4250015" y="316641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children are doing the verb “like”.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F8706D-D924-71B9-66A3-DA872557BF35}"/>
              </a:ext>
            </a:extLst>
          </p:cNvPr>
          <p:cNvSpPr txBox="1"/>
          <p:nvPr/>
        </p:nvSpPr>
        <p:spPr>
          <a:xfrm>
            <a:off x="407486" y="56238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BCB5E0-1C13-C102-8993-7B6FE8A26ECF}"/>
              </a:ext>
            </a:extLst>
          </p:cNvPr>
          <p:cNvSpPr txBox="1"/>
          <p:nvPr/>
        </p:nvSpPr>
        <p:spPr>
          <a:xfrm>
            <a:off x="4250015" y="564033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teachers are doing the verb “drive”.</a:t>
            </a:r>
          </a:p>
        </p:txBody>
      </p:sp>
    </p:spTree>
    <p:extLst>
      <p:ext uri="{BB962C8B-B14F-4D97-AF65-F5344CB8AC3E}">
        <p14:creationId xmlns:p14="http://schemas.microsoft.com/office/powerpoint/2010/main" val="162706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2" grpId="0" animBg="1"/>
      <p:bldP spid="3" grpId="0" animBg="1"/>
      <p:bldP spid="10" grpId="0" animBg="1"/>
      <p:bldP spid="11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8258758" y="3429000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“maths” is the object.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7340401" y="2779109"/>
            <a:ext cx="1051124" cy="710092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6662438" y="2683764"/>
            <a:ext cx="11480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258758" y="573736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7444333" y="5146907"/>
            <a:ext cx="947192" cy="59045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7069415" y="5123800"/>
            <a:ext cx="74108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6414939-6971-1F2D-696B-1DF9F88D0E1D}"/>
              </a:ext>
            </a:extLst>
          </p:cNvPr>
          <p:cNvSpPr txBox="1"/>
          <p:nvPr/>
        </p:nvSpPr>
        <p:spPr>
          <a:xfrm>
            <a:off x="391435" y="3411052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90270B-5AA4-ADF8-4339-002AD40DCF83}"/>
              </a:ext>
            </a:extLst>
          </p:cNvPr>
          <p:cNvSpPr txBox="1"/>
          <p:nvPr/>
        </p:nvSpPr>
        <p:spPr>
          <a:xfrm>
            <a:off x="4004264" y="3411052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Maths is receiving the verb “like”.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E386F6-1081-84AF-A470-8DE6F464CA8F}"/>
              </a:ext>
            </a:extLst>
          </p:cNvPr>
          <p:cNvSpPr txBox="1"/>
          <p:nvPr/>
        </p:nvSpPr>
        <p:spPr>
          <a:xfrm>
            <a:off x="407480" y="5741800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A90326-59B0-6744-FA71-39D0BFA88E77}"/>
              </a:ext>
            </a:extLst>
          </p:cNvPr>
          <p:cNvSpPr txBox="1"/>
          <p:nvPr/>
        </p:nvSpPr>
        <p:spPr>
          <a:xfrm>
            <a:off x="4020309" y="5741800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receiving the verb “drive”.</a:t>
            </a:r>
          </a:p>
        </p:txBody>
      </p:sp>
    </p:spTree>
    <p:extLst>
      <p:ext uri="{BB962C8B-B14F-4D97-AF65-F5344CB8AC3E}">
        <p14:creationId xmlns:p14="http://schemas.microsoft.com/office/powerpoint/2010/main" val="78343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8B896-17F7-9474-1645-84A499915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CA63FD5-EE03-40C2-214F-F60FF03C9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497D0E8-A81D-EA2F-0C6E-B23387DDEA9C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209A71E6-A06B-87EE-9701-56ABC409F110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D3AF0E-D7E6-C878-6C62-E00DEA25D2B6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Everyone reads books.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B60BF9C-7486-5304-5D99-36DF90928A80}"/>
              </a:ext>
            </a:extLst>
          </p:cNvPr>
          <p:cNvCxnSpPr>
            <a:cxnSpLocks/>
          </p:cNvCxnSpPr>
          <p:nvPr/>
        </p:nvCxnSpPr>
        <p:spPr>
          <a:xfrm flipH="1" flipV="1">
            <a:off x="5150131" y="2782969"/>
            <a:ext cx="1329762" cy="57006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2ACDB6E-F81A-7EA1-B68A-E35A041ADB04}"/>
              </a:ext>
            </a:extLst>
          </p:cNvPr>
          <p:cNvCxnSpPr>
            <a:cxnSpLocks/>
          </p:cNvCxnSpPr>
          <p:nvPr/>
        </p:nvCxnSpPr>
        <p:spPr>
          <a:xfrm>
            <a:off x="4014488" y="266471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DE83780-D970-D63E-81BE-A17C640DBE85}"/>
              </a:ext>
            </a:extLst>
          </p:cNvPr>
          <p:cNvSpPr txBox="1"/>
          <p:nvPr/>
        </p:nvSpPr>
        <p:spPr>
          <a:xfrm>
            <a:off x="4563386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“everyone”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34F28A-8CA3-05EB-C307-8520D58FB37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man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E47B17A-2625-8B1C-E207-60B2428D7865}"/>
              </a:ext>
            </a:extLst>
          </p:cNvPr>
          <p:cNvCxnSpPr>
            <a:cxnSpLocks/>
          </p:cNvCxnSpPr>
          <p:nvPr/>
        </p:nvCxnSpPr>
        <p:spPr>
          <a:xfrm flipH="1" flipV="1">
            <a:off x="5557653" y="5215519"/>
            <a:ext cx="402944" cy="5363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EAC18B8-9DD7-C759-3775-41AA92F55C0E}"/>
              </a:ext>
            </a:extLst>
          </p:cNvPr>
          <p:cNvCxnSpPr>
            <a:cxnSpLocks/>
          </p:cNvCxnSpPr>
          <p:nvPr/>
        </p:nvCxnSpPr>
        <p:spPr>
          <a:xfrm>
            <a:off x="4109013" y="5114275"/>
            <a:ext cx="208223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CA54D20-4B3E-A029-3B94-9DA37D0254B2}"/>
              </a:ext>
            </a:extLst>
          </p:cNvPr>
          <p:cNvSpPr txBox="1"/>
          <p:nvPr/>
        </p:nvSpPr>
        <p:spPr>
          <a:xfrm>
            <a:off x="4563386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old man” is the subject.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274251-8F14-6631-34EB-B7AB9DD9538B}"/>
              </a:ext>
            </a:extLst>
          </p:cNvPr>
          <p:cNvSpPr txBox="1"/>
          <p:nvPr/>
        </p:nvSpPr>
        <p:spPr>
          <a:xfrm>
            <a:off x="423530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B273A3-6548-A39B-451C-0AF8DD5B7B50}"/>
              </a:ext>
            </a:extLst>
          </p:cNvPr>
          <p:cNvSpPr txBox="1"/>
          <p:nvPr/>
        </p:nvSpPr>
        <p:spPr>
          <a:xfrm>
            <a:off x="391435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</p:spTree>
    <p:extLst>
      <p:ext uri="{BB962C8B-B14F-4D97-AF65-F5344CB8AC3E}">
        <p14:creationId xmlns:p14="http://schemas.microsoft.com/office/powerpoint/2010/main" val="266619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4024A-77B9-26C1-9B47-53CC5B489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91DCABC-7BAF-E278-0905-51B88F7E6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DCDC45E-8CE3-2C59-6C9B-03AEDA0FEBF0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557AD783-6A1E-7E9D-F02A-3BFF543ECB2D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26EA560-1838-B80D-AE36-AAE3BC915CE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Everyone reads books.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E0473D9-02F8-F5D6-916E-9B6D27C863CB}"/>
              </a:ext>
            </a:extLst>
          </p:cNvPr>
          <p:cNvCxnSpPr>
            <a:cxnSpLocks/>
          </p:cNvCxnSpPr>
          <p:nvPr/>
        </p:nvCxnSpPr>
        <p:spPr>
          <a:xfrm flipV="1">
            <a:off x="6479893" y="2664714"/>
            <a:ext cx="749582" cy="68831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CD25AD-F89B-4AC3-36BB-3F32F836225D}"/>
              </a:ext>
            </a:extLst>
          </p:cNvPr>
          <p:cNvCxnSpPr>
            <a:cxnSpLocks/>
          </p:cNvCxnSpPr>
          <p:nvPr/>
        </p:nvCxnSpPr>
        <p:spPr>
          <a:xfrm>
            <a:off x="7020286" y="2664714"/>
            <a:ext cx="105281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ED8239D-AAB2-EA70-25B0-B8B7A9B3B107}"/>
              </a:ext>
            </a:extLst>
          </p:cNvPr>
          <p:cNvSpPr txBox="1"/>
          <p:nvPr/>
        </p:nvSpPr>
        <p:spPr>
          <a:xfrm>
            <a:off x="4563386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“books”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4312D4-A22D-980D-696A-06FF1A09ACC4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man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1E57378-057C-AA3C-DA29-CDAFD876B7DC}"/>
              </a:ext>
            </a:extLst>
          </p:cNvPr>
          <p:cNvCxnSpPr>
            <a:cxnSpLocks/>
          </p:cNvCxnSpPr>
          <p:nvPr/>
        </p:nvCxnSpPr>
        <p:spPr>
          <a:xfrm flipV="1">
            <a:off x="5960597" y="5123800"/>
            <a:ext cx="1268878" cy="62810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1015E3E-9880-6260-BD68-E17FC0A860BD}"/>
              </a:ext>
            </a:extLst>
          </p:cNvPr>
          <p:cNvCxnSpPr>
            <a:cxnSpLocks/>
          </p:cNvCxnSpPr>
          <p:nvPr/>
        </p:nvCxnSpPr>
        <p:spPr>
          <a:xfrm>
            <a:off x="7147488" y="5123800"/>
            <a:ext cx="76778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E79ADC9C-67D9-CBD8-A09B-94523C402F30}"/>
              </a:ext>
            </a:extLst>
          </p:cNvPr>
          <p:cNvSpPr txBox="1"/>
          <p:nvPr/>
        </p:nvSpPr>
        <p:spPr>
          <a:xfrm>
            <a:off x="4563386" y="5534197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“Lunch” is the object.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72CDA9-98C4-430C-84C2-6590672B134C}"/>
              </a:ext>
            </a:extLst>
          </p:cNvPr>
          <p:cNvSpPr txBox="1"/>
          <p:nvPr/>
        </p:nvSpPr>
        <p:spPr>
          <a:xfrm>
            <a:off x="423530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7EA200-FE59-5878-0C09-B94F29C4D333}"/>
              </a:ext>
            </a:extLst>
          </p:cNvPr>
          <p:cNvSpPr txBox="1"/>
          <p:nvPr/>
        </p:nvSpPr>
        <p:spPr>
          <a:xfrm>
            <a:off x="391435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</p:spTree>
    <p:extLst>
      <p:ext uri="{BB962C8B-B14F-4D97-AF65-F5344CB8AC3E}">
        <p14:creationId xmlns:p14="http://schemas.microsoft.com/office/powerpoint/2010/main" val="306463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7DEF6-46AD-610C-2AC6-5D3D7B088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B0864FD-9E77-88EB-62B3-37B94A652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AEEE67F-699A-D3B7-2C06-B76F154CD6C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D552102-E062-E969-4CB8-D7ADA3AFA1A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C215027-9733-6324-40BD-2E4230C89DCB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artist paints a picture.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1C619EA-1131-2669-B619-6924B60CD9F3}"/>
              </a:ext>
            </a:extLst>
          </p:cNvPr>
          <p:cNvCxnSpPr>
            <a:cxnSpLocks/>
          </p:cNvCxnSpPr>
          <p:nvPr/>
        </p:nvCxnSpPr>
        <p:spPr>
          <a:xfrm flipH="1" flipV="1">
            <a:off x="5158087" y="2704701"/>
            <a:ext cx="3328688" cy="60340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22B3237-28E2-485E-F9E8-94EE339A80A4}"/>
              </a:ext>
            </a:extLst>
          </p:cNvPr>
          <p:cNvCxnSpPr>
            <a:cxnSpLocks/>
          </p:cNvCxnSpPr>
          <p:nvPr/>
        </p:nvCxnSpPr>
        <p:spPr>
          <a:xfrm>
            <a:off x="3686175" y="2683764"/>
            <a:ext cx="149795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9D4C921-B7A7-0569-725E-26FF514A76A6}"/>
              </a:ext>
            </a:extLst>
          </p:cNvPr>
          <p:cNvSpPr txBox="1"/>
          <p:nvPr/>
        </p:nvSpPr>
        <p:spPr>
          <a:xfrm>
            <a:off x="8274803" y="33081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artist” is the subject.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579881-E2CB-C742-5DE9-BEE3C0C4333C}"/>
              </a:ext>
            </a:extLst>
          </p:cNvPr>
          <p:cNvSpPr txBox="1"/>
          <p:nvPr/>
        </p:nvSpPr>
        <p:spPr>
          <a:xfrm>
            <a:off x="8384531" y="566207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gardener”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5F6E4D-122A-7D24-FC08-B896F9777CFB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gardener waters the plants.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C3A6155-4670-E1F2-5345-3C1CF5D759E0}"/>
              </a:ext>
            </a:extLst>
          </p:cNvPr>
          <p:cNvCxnSpPr>
            <a:cxnSpLocks/>
          </p:cNvCxnSpPr>
          <p:nvPr/>
        </p:nvCxnSpPr>
        <p:spPr>
          <a:xfrm flipH="1" flipV="1">
            <a:off x="5565251" y="5154551"/>
            <a:ext cx="3226324" cy="51516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0503FE-1E09-B16F-33B4-C08BC8CB66DF}"/>
              </a:ext>
            </a:extLst>
          </p:cNvPr>
          <p:cNvCxnSpPr>
            <a:cxnSpLocks/>
          </p:cNvCxnSpPr>
          <p:nvPr/>
        </p:nvCxnSpPr>
        <p:spPr>
          <a:xfrm>
            <a:off x="3126672" y="5135353"/>
            <a:ext cx="241279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DAD88BA-2E14-3A76-FEC8-F03AB16546D4}"/>
              </a:ext>
            </a:extLst>
          </p:cNvPr>
          <p:cNvSpPr txBox="1"/>
          <p:nvPr/>
        </p:nvSpPr>
        <p:spPr>
          <a:xfrm>
            <a:off x="407480" y="3315748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3CB4F5-C236-0CBB-BA76-BBFA81D3BFCC}"/>
              </a:ext>
            </a:extLst>
          </p:cNvPr>
          <p:cNvSpPr txBox="1"/>
          <p:nvPr/>
        </p:nvSpPr>
        <p:spPr>
          <a:xfrm>
            <a:off x="4020309" y="3315748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artist is doing the verb “paints”.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D39CB7-008B-95AC-700E-8E70283FDE94}"/>
              </a:ext>
            </a:extLst>
          </p:cNvPr>
          <p:cNvSpPr txBox="1"/>
          <p:nvPr/>
        </p:nvSpPr>
        <p:spPr>
          <a:xfrm>
            <a:off x="407480" y="5662071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E50F3A-6827-02BA-DC2D-A7661428B64C}"/>
              </a:ext>
            </a:extLst>
          </p:cNvPr>
          <p:cNvSpPr txBox="1"/>
          <p:nvPr/>
        </p:nvSpPr>
        <p:spPr>
          <a:xfrm>
            <a:off x="4029834" y="5669715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gardener is doing the verb “waters”.</a:t>
            </a:r>
          </a:p>
        </p:txBody>
      </p:sp>
    </p:spTree>
    <p:extLst>
      <p:ext uri="{BB962C8B-B14F-4D97-AF65-F5344CB8AC3E}">
        <p14:creationId xmlns:p14="http://schemas.microsoft.com/office/powerpoint/2010/main" val="374035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37E74-1129-9214-53F6-95A1432A9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C489CE5-9E4D-5776-9794-56D5143D4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854E8E-8D1F-5E78-CAF4-172EE4AF459C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255B97E-36C1-7906-119D-315ECB409605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06653F9-6604-98E0-C0B0-93E132C70A69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artist paints a picture.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2BF2FE-CA00-507B-7E4F-71162A50866F}"/>
              </a:ext>
            </a:extLst>
          </p:cNvPr>
          <p:cNvCxnSpPr>
            <a:cxnSpLocks/>
          </p:cNvCxnSpPr>
          <p:nvPr/>
        </p:nvCxnSpPr>
        <p:spPr>
          <a:xfrm flipH="1" flipV="1">
            <a:off x="8111191" y="2799574"/>
            <a:ext cx="632759" cy="55369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581FFD-9F1E-8E8D-89EF-B6FE676DEADC}"/>
              </a:ext>
            </a:extLst>
          </p:cNvPr>
          <p:cNvCxnSpPr>
            <a:cxnSpLocks/>
          </p:cNvCxnSpPr>
          <p:nvPr/>
        </p:nvCxnSpPr>
        <p:spPr>
          <a:xfrm>
            <a:off x="6886575" y="2674239"/>
            <a:ext cx="149795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DD4E9DD-CE71-7AEF-A83B-E6C3294CFD9E}"/>
              </a:ext>
            </a:extLst>
          </p:cNvPr>
          <p:cNvSpPr txBox="1"/>
          <p:nvPr/>
        </p:nvSpPr>
        <p:spPr>
          <a:xfrm>
            <a:off x="8274803" y="33081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“A picture” is the object.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53A4F6B-88C2-848F-53AC-11C726AE5581}"/>
              </a:ext>
            </a:extLst>
          </p:cNvPr>
          <p:cNvSpPr txBox="1"/>
          <p:nvPr/>
        </p:nvSpPr>
        <p:spPr>
          <a:xfrm>
            <a:off x="8384531" y="566207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cars”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321CCA1-E0B3-3B40-16DF-D48C83B9791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gardener waters the plants.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5AD4EC7-B8B3-A5B6-DFFD-CBD909D111E9}"/>
              </a:ext>
            </a:extLst>
          </p:cNvPr>
          <p:cNvCxnSpPr>
            <a:cxnSpLocks/>
          </p:cNvCxnSpPr>
          <p:nvPr/>
        </p:nvCxnSpPr>
        <p:spPr>
          <a:xfrm flipH="1" flipV="1">
            <a:off x="8123222" y="5135353"/>
            <a:ext cx="1061492" cy="51516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86575BA-AB9D-D866-AA1A-F8AAC78760EA}"/>
              </a:ext>
            </a:extLst>
          </p:cNvPr>
          <p:cNvCxnSpPr>
            <a:cxnSpLocks/>
          </p:cNvCxnSpPr>
          <p:nvPr/>
        </p:nvCxnSpPr>
        <p:spPr>
          <a:xfrm>
            <a:off x="7069415" y="5123800"/>
            <a:ext cx="1884085" cy="23107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036EF7E-9D11-EBCA-6E6F-C092B4DFF732}"/>
              </a:ext>
            </a:extLst>
          </p:cNvPr>
          <p:cNvSpPr txBox="1"/>
          <p:nvPr/>
        </p:nvSpPr>
        <p:spPr>
          <a:xfrm>
            <a:off x="407480" y="3315748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316434-4873-2958-82F1-14486657C86E}"/>
              </a:ext>
            </a:extLst>
          </p:cNvPr>
          <p:cNvSpPr txBox="1"/>
          <p:nvPr/>
        </p:nvSpPr>
        <p:spPr>
          <a:xfrm>
            <a:off x="4020309" y="3315748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picture is receiving the verb “paints”.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CF5CC9-7F94-7011-5B4B-A8D1B70A4FA4}"/>
              </a:ext>
            </a:extLst>
          </p:cNvPr>
          <p:cNvSpPr txBox="1"/>
          <p:nvPr/>
        </p:nvSpPr>
        <p:spPr>
          <a:xfrm>
            <a:off x="407480" y="5662071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C953E3-42E2-056B-2AD7-C0FBDF029873}"/>
              </a:ext>
            </a:extLst>
          </p:cNvPr>
          <p:cNvSpPr txBox="1"/>
          <p:nvPr/>
        </p:nvSpPr>
        <p:spPr>
          <a:xfrm>
            <a:off x="4029834" y="5669715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plants are receiving the verb “waters”.</a:t>
            </a:r>
          </a:p>
        </p:txBody>
      </p:sp>
    </p:spTree>
    <p:extLst>
      <p:ext uri="{BB962C8B-B14F-4D97-AF65-F5344CB8AC3E}">
        <p14:creationId xmlns:p14="http://schemas.microsoft.com/office/powerpoint/2010/main" val="55488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BA417-AC2A-EA94-43B7-70F3567AE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578234D-A63F-4253-279F-63293C769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B3B9CF7-EC68-2E27-B020-08F8EF944AB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FE59E6-EB0F-D6AC-7F60-384F28E2BC0C}"/>
              </a:ext>
            </a:extLst>
          </p:cNvPr>
          <p:cNvSpPr txBox="1"/>
          <p:nvPr/>
        </p:nvSpPr>
        <p:spPr>
          <a:xfrm>
            <a:off x="4171950" y="306896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musician” is the subject.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FC6C796-B2CC-EDBA-DC3E-4A9FD8B53777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D392EFC-C7D3-E738-57CE-14B8BCDF2DDA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F1404E2-DF27-B288-A550-79BD70CCF44A}"/>
              </a:ext>
            </a:extLst>
          </p:cNvPr>
          <p:cNvCxnSpPr>
            <a:cxnSpLocks/>
          </p:cNvCxnSpPr>
          <p:nvPr/>
        </p:nvCxnSpPr>
        <p:spPr>
          <a:xfrm flipH="1" flipV="1">
            <a:off x="5252283" y="2773146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9E4ABE1-DCAD-B128-DEAB-7A6C85E3C5C3}"/>
              </a:ext>
            </a:extLst>
          </p:cNvPr>
          <p:cNvCxnSpPr>
            <a:cxnSpLocks/>
          </p:cNvCxnSpPr>
          <p:nvPr/>
        </p:nvCxnSpPr>
        <p:spPr>
          <a:xfrm>
            <a:off x="3281063" y="2693289"/>
            <a:ext cx="24434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AC2D467-4AF4-7DDB-D090-279A734878F6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guitar, the piano and the drums.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5ABEC-083C-3B01-12D2-A958C30BB0A8}"/>
              </a:ext>
            </a:extLst>
          </p:cNvPr>
          <p:cNvSpPr txBox="1"/>
          <p:nvPr/>
        </p:nvSpPr>
        <p:spPr>
          <a:xfrm>
            <a:off x="1819275" y="550558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musician”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CB2B166-8254-DF44-85C5-D47D1498AB92}"/>
              </a:ext>
            </a:extLst>
          </p:cNvPr>
          <p:cNvCxnSpPr>
            <a:cxnSpLocks/>
          </p:cNvCxnSpPr>
          <p:nvPr/>
        </p:nvCxnSpPr>
        <p:spPr>
          <a:xfrm flipH="1" flipV="1">
            <a:off x="2899608" y="5209760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A359719-AF5F-234B-E367-ACED5FDA8FB2}"/>
              </a:ext>
            </a:extLst>
          </p:cNvPr>
          <p:cNvCxnSpPr>
            <a:cxnSpLocks/>
          </p:cNvCxnSpPr>
          <p:nvPr/>
        </p:nvCxnSpPr>
        <p:spPr>
          <a:xfrm>
            <a:off x="928388" y="5129903"/>
            <a:ext cx="24434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38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1" grpId="0" animBg="1"/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ABF17-E7DE-5E46-FFB0-C97A34BCF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3FB44FF-64F5-E905-B9EB-E9EF97B0A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AB4F5A6-0603-6DD8-388C-0676A6C838B4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8B6E2A-8E2F-4E80-1BC1-ADFA15C1B85E}"/>
              </a:ext>
            </a:extLst>
          </p:cNvPr>
          <p:cNvSpPr txBox="1"/>
          <p:nvPr/>
        </p:nvSpPr>
        <p:spPr>
          <a:xfrm>
            <a:off x="7667625" y="3011195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guitar” is the object.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FC265B5-323D-2062-3576-8125A82739F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96B68D9-30CB-BD76-DE91-F574A79EBB89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38F571C-0BA1-C5C3-8328-9919E1EDE831}"/>
              </a:ext>
            </a:extLst>
          </p:cNvPr>
          <p:cNvCxnSpPr>
            <a:cxnSpLocks/>
          </p:cNvCxnSpPr>
          <p:nvPr/>
        </p:nvCxnSpPr>
        <p:spPr>
          <a:xfrm flipH="1" flipV="1">
            <a:off x="7340401" y="2779109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FDE7DDB-F6DD-EEA4-407F-5ECC902BEA57}"/>
              </a:ext>
            </a:extLst>
          </p:cNvPr>
          <p:cNvCxnSpPr>
            <a:cxnSpLocks/>
          </p:cNvCxnSpPr>
          <p:nvPr/>
        </p:nvCxnSpPr>
        <p:spPr>
          <a:xfrm>
            <a:off x="6929138" y="2683764"/>
            <a:ext cx="182433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884B37D3-FEE5-EFB3-3732-362034831E88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guitar, the piano and the drums.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E3A90C8-6D47-F494-1144-E737F57E829A}"/>
              </a:ext>
            </a:extLst>
          </p:cNvPr>
          <p:cNvCxnSpPr>
            <a:cxnSpLocks/>
          </p:cNvCxnSpPr>
          <p:nvPr/>
        </p:nvCxnSpPr>
        <p:spPr>
          <a:xfrm flipV="1">
            <a:off x="3467100" y="5295900"/>
            <a:ext cx="1562100" cy="4200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CA591C7-38A1-5901-4CBC-3A45B3D05616}"/>
              </a:ext>
            </a:extLst>
          </p:cNvPr>
          <p:cNvCxnSpPr>
            <a:cxnSpLocks/>
          </p:cNvCxnSpPr>
          <p:nvPr/>
        </p:nvCxnSpPr>
        <p:spPr>
          <a:xfrm>
            <a:off x="4526240" y="5146907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CF9B8F56-9459-1F15-AB2A-9282D7F4C85F}"/>
              </a:ext>
            </a:extLst>
          </p:cNvPr>
          <p:cNvSpPr txBox="1"/>
          <p:nvPr/>
        </p:nvSpPr>
        <p:spPr>
          <a:xfrm>
            <a:off x="407480" y="55958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guitar” is the object.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9A3F743-F4F6-2F3F-F1A5-78F8C605B4A5}"/>
              </a:ext>
            </a:extLst>
          </p:cNvPr>
          <p:cNvCxnSpPr>
            <a:cxnSpLocks/>
          </p:cNvCxnSpPr>
          <p:nvPr/>
        </p:nvCxnSpPr>
        <p:spPr>
          <a:xfrm flipV="1">
            <a:off x="6828297" y="5201318"/>
            <a:ext cx="371475" cy="49799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CB60B97-025C-86C6-45CF-70351B127819}"/>
              </a:ext>
            </a:extLst>
          </p:cNvPr>
          <p:cNvCxnSpPr>
            <a:cxnSpLocks/>
          </p:cNvCxnSpPr>
          <p:nvPr/>
        </p:nvCxnSpPr>
        <p:spPr>
          <a:xfrm>
            <a:off x="6659840" y="5118666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3F81CFB-26BE-3F0D-7190-71299F4443BA}"/>
              </a:ext>
            </a:extLst>
          </p:cNvPr>
          <p:cNvSpPr txBox="1"/>
          <p:nvPr/>
        </p:nvSpPr>
        <p:spPr>
          <a:xfrm>
            <a:off x="4341141" y="56005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piano” is also an object.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596A58A-0769-E58E-ECE8-0915F993E40F}"/>
              </a:ext>
            </a:extLst>
          </p:cNvPr>
          <p:cNvCxnSpPr>
            <a:cxnSpLocks/>
          </p:cNvCxnSpPr>
          <p:nvPr/>
        </p:nvCxnSpPr>
        <p:spPr>
          <a:xfrm flipH="1" flipV="1">
            <a:off x="10135201" y="5253930"/>
            <a:ext cx="26028" cy="46199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C3F4F4-64D0-C9F7-DD6E-EAFECE1CA986}"/>
              </a:ext>
            </a:extLst>
          </p:cNvPr>
          <p:cNvCxnSpPr>
            <a:cxnSpLocks/>
          </p:cNvCxnSpPr>
          <p:nvPr/>
        </p:nvCxnSpPr>
        <p:spPr>
          <a:xfrm>
            <a:off x="9344601" y="5148654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A10DA1F-1805-14E1-B9BA-E82BC15B3749}"/>
              </a:ext>
            </a:extLst>
          </p:cNvPr>
          <p:cNvSpPr txBox="1"/>
          <p:nvPr/>
        </p:nvSpPr>
        <p:spPr>
          <a:xfrm>
            <a:off x="8265280" y="5589030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drums” is also an object!</a:t>
            </a:r>
          </a:p>
        </p:txBody>
      </p:sp>
    </p:spTree>
    <p:extLst>
      <p:ext uri="{BB962C8B-B14F-4D97-AF65-F5344CB8AC3E}">
        <p14:creationId xmlns:p14="http://schemas.microsoft.com/office/powerpoint/2010/main" val="119033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1" grpId="0" animBg="1"/>
      <p:bldP spid="20" grpId="0" animBg="1"/>
      <p:bldP spid="11" grpId="0" animBg="1"/>
      <p:bldP spid="1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8D6B8-C71A-228B-EB04-6BF71FB0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0AD14DD-2C7C-BB4F-7211-4734DF223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FA26229-8211-FE92-7216-C57FEE048661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4A2F9F3-DFDF-7833-AC0F-EAD5184F93A3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5287B7-9CF1-16D4-3A58-102AA97EE221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strong, clever woman laughed.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8CAE953-90ED-B149-983B-EF3F3903B261}"/>
              </a:ext>
            </a:extLst>
          </p:cNvPr>
          <p:cNvCxnSpPr>
            <a:cxnSpLocks/>
          </p:cNvCxnSpPr>
          <p:nvPr/>
        </p:nvCxnSpPr>
        <p:spPr>
          <a:xfrm flipV="1">
            <a:off x="2867025" y="2741639"/>
            <a:ext cx="1241988" cy="63755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1B40B23-3FF5-D856-6831-B034056BDAC2}"/>
              </a:ext>
            </a:extLst>
          </p:cNvPr>
          <p:cNvCxnSpPr>
            <a:cxnSpLocks/>
          </p:cNvCxnSpPr>
          <p:nvPr/>
        </p:nvCxnSpPr>
        <p:spPr>
          <a:xfrm>
            <a:off x="2867025" y="2664714"/>
            <a:ext cx="47910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69E4FB5-B020-4B92-3B37-C30DCE151D31}"/>
              </a:ext>
            </a:extLst>
          </p:cNvPr>
          <p:cNvSpPr txBox="1"/>
          <p:nvPr/>
        </p:nvSpPr>
        <p:spPr>
          <a:xfrm>
            <a:off x="391435" y="332049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strong, clever woman”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E0C6C9-2341-57C2-7010-241A09B605B7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1F0E6D0-2982-567D-E02B-D278B6999ECC}"/>
              </a:ext>
            </a:extLst>
          </p:cNvPr>
          <p:cNvCxnSpPr>
            <a:cxnSpLocks/>
          </p:cNvCxnSpPr>
          <p:nvPr/>
        </p:nvCxnSpPr>
        <p:spPr>
          <a:xfrm flipV="1">
            <a:off x="3901147" y="5146907"/>
            <a:ext cx="928028" cy="61435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C4F70D2-7B37-CA36-C981-7B444E5BEAF0}"/>
              </a:ext>
            </a:extLst>
          </p:cNvPr>
          <p:cNvCxnSpPr>
            <a:cxnSpLocks/>
          </p:cNvCxnSpPr>
          <p:nvPr/>
        </p:nvCxnSpPr>
        <p:spPr>
          <a:xfrm>
            <a:off x="4829175" y="5114275"/>
            <a:ext cx="5619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B2933C1-1A32-4DE0-61C3-28F5F80AE626}"/>
              </a:ext>
            </a:extLst>
          </p:cNvPr>
          <p:cNvSpPr txBox="1"/>
          <p:nvPr/>
        </p:nvSpPr>
        <p:spPr>
          <a:xfrm>
            <a:off x="599301" y="5625431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“He” is the subject.</a:t>
            </a:r>
          </a:p>
        </p:txBody>
      </p:sp>
    </p:spTree>
    <p:extLst>
      <p:ext uri="{BB962C8B-B14F-4D97-AF65-F5344CB8AC3E}">
        <p14:creationId xmlns:p14="http://schemas.microsoft.com/office/powerpoint/2010/main" val="95751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CA344-CD10-0E8F-1873-B03E0F2D0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0AD2BC0-D9F5-755C-481A-DAFD7AD9A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DDE124D-6B5D-AB7A-5AF5-E0BEF21AC0B7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60D1A64-27CB-1DCF-2EB5-71D7765A2426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8F135E-898E-ACBC-D002-1173806F9B8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strong, clever woman laughed.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F2F9C0-D875-7551-140B-561FF2DC1D30}"/>
              </a:ext>
            </a:extLst>
          </p:cNvPr>
          <p:cNvSpPr txBox="1"/>
          <p:nvPr/>
        </p:nvSpPr>
        <p:spPr>
          <a:xfrm>
            <a:off x="4230010" y="3283537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There is no object!!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073BD6-1F47-C97B-C65B-C232229FB657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ate lunch.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915FAA6-FB53-DD64-99A8-D24FB31EB24F}"/>
              </a:ext>
            </a:extLst>
          </p:cNvPr>
          <p:cNvCxnSpPr>
            <a:cxnSpLocks/>
          </p:cNvCxnSpPr>
          <p:nvPr/>
        </p:nvCxnSpPr>
        <p:spPr>
          <a:xfrm>
            <a:off x="6248400" y="5146257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6B88E51-E448-0C9A-CD58-CDF2C2BBEE72}"/>
              </a:ext>
            </a:extLst>
          </p:cNvPr>
          <p:cNvSpPr txBox="1"/>
          <p:nvPr/>
        </p:nvSpPr>
        <p:spPr>
          <a:xfrm>
            <a:off x="4341141" y="5753054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“Lunch” is the object.</a:t>
            </a:r>
          </a:p>
        </p:txBody>
      </p:sp>
    </p:spTree>
    <p:extLst>
      <p:ext uri="{BB962C8B-B14F-4D97-AF65-F5344CB8AC3E}">
        <p14:creationId xmlns:p14="http://schemas.microsoft.com/office/powerpoint/2010/main" val="52782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ball”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“hitting the child”.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7000875" y="2761571"/>
            <a:ext cx="1028218" cy="4140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7258050" y="2664714"/>
            <a:ext cx="14382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teacher”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“telling the children to shout”.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6829425" y="5224872"/>
            <a:ext cx="2059265" cy="45738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8172450" y="5156334"/>
            <a:ext cx="21431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62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was hit.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4972050" y="2772790"/>
            <a:ext cx="762000" cy="42831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3514725" y="2693289"/>
            <a:ext cx="1571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children”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is being told.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4038600" y="5165814"/>
            <a:ext cx="697556" cy="43352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1724025" y="5146809"/>
            <a:ext cx="222789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508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E9CBE-2FCC-06FA-54B6-62743F9A5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8931E75-72C0-508F-7930-C282DD1B0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AF065E2F-F0FA-7DBE-AFE4-6EB64D6151C8}"/>
              </a:ext>
            </a:extLst>
          </p:cNvPr>
          <p:cNvSpPr txBox="1">
            <a:spLocks/>
          </p:cNvSpPr>
          <p:nvPr/>
        </p:nvSpPr>
        <p:spPr>
          <a:xfrm>
            <a:off x="1129166" y="353877"/>
            <a:ext cx="9748383" cy="6611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9F2DC4-97D1-50D4-B77B-E7D651DAB80B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F9AEEB-18E4-CCBF-700D-59871B9C9492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C13F83-ACA5-5E87-0983-C0082B41A97F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B030D9-C903-7169-68BD-682B8A5F20D5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DA1131-FF84-B70F-1760-2BED921E6659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9DD782-730F-41D3-0E58-D1837EA5F7B4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328C2D-F68B-3EF4-C9DC-D265EA4E3848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artist </a:t>
            </a:r>
            <a:r>
              <a:rPr lang="en-GB" sz="2800" dirty="0">
                <a:solidFill>
                  <a:schemeClr val="bg1"/>
                </a:solidFill>
              </a:rPr>
              <a:t>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929613-871C-E417-C991-0EFADE122B03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artist </a:t>
            </a:r>
            <a:r>
              <a:rPr lang="en-GB" sz="2800" dirty="0">
                <a:solidFill>
                  <a:schemeClr val="bg1"/>
                </a:solidFill>
              </a:rPr>
              <a:t>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</a:t>
            </a:r>
            <a:r>
              <a:rPr lang="en-GB" sz="2800" u="sng" dirty="0">
                <a:solidFill>
                  <a:srgbClr val="FFFF00"/>
                </a:solidFill>
              </a:rPr>
              <a:t>the artist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649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A94D8D-5F4A-E220-4180-79C6BC51B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66934BA5-69FF-0747-FE18-3C8FF319E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6CE8B8B3-5CB9-5ECD-5914-9E399B8F0C9D}"/>
              </a:ext>
            </a:extLst>
          </p:cNvPr>
          <p:cNvSpPr txBox="1">
            <a:spLocks/>
          </p:cNvSpPr>
          <p:nvPr/>
        </p:nvSpPr>
        <p:spPr>
          <a:xfrm>
            <a:off x="1129166" y="353877"/>
            <a:ext cx="9748383" cy="6611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ED34C1-9EB3-4EB7-1F9E-9A77D9FECCCA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044361-68B8-935A-071D-6FF91C7DE3AB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828D8A-A6CD-E80E-1E9D-07918A9CB234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E8AAD1-AC14-F1D6-7EC8-0064F3E8B875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E05428-0BE1-55EC-1C29-ABC4EB2134D6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F1510F-4481-358D-EB39-8959EE9013B4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AC89A7-DDA0-224B-025C-4DA7BC937DB2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</a:t>
            </a: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92DEF1-2225-3CCA-2989-16C7080948EC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</a:t>
            </a: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rgbClr val="FFFF00"/>
                </a:solidFill>
              </a:rPr>
              <a:t> </a:t>
            </a:r>
            <a:r>
              <a:rPr lang="en-GB" sz="2800" dirty="0">
                <a:solidFill>
                  <a:schemeClr val="bg1"/>
                </a:solidFill>
              </a:rPr>
              <a:t>is painted by the artist.</a:t>
            </a:r>
          </a:p>
        </p:txBody>
      </p:sp>
    </p:spTree>
    <p:extLst>
      <p:ext uri="{BB962C8B-B14F-4D97-AF65-F5344CB8AC3E}">
        <p14:creationId xmlns:p14="http://schemas.microsoft.com/office/powerpoint/2010/main" val="81656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84F88A-9FEE-E0D7-476A-0C49243F643E}"/>
              </a:ext>
            </a:extLst>
          </p:cNvPr>
          <p:cNvSpPr txBox="1"/>
          <p:nvPr/>
        </p:nvSpPr>
        <p:spPr>
          <a:xfrm>
            <a:off x="1914524" y="3167040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boys” is the </a:t>
            </a:r>
            <a:r>
              <a:rPr lang="en-GB" sz="2400" b="1" u="sng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they do the verb  - they love to write.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C048C0-3D90-2B8E-05E1-DE080C1F5184}"/>
              </a:ext>
            </a:extLst>
          </p:cNvPr>
          <p:cNvSpPr txBox="1">
            <a:spLocks/>
          </p:cNvSpPr>
          <p:nvPr/>
        </p:nvSpPr>
        <p:spPr>
          <a:xfrm>
            <a:off x="407482" y="273055"/>
            <a:ext cx="11377035" cy="14760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 or subject?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690077-F748-7494-B01D-5A2B94221283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boys loved to write exciting stories!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8B770DD-2F53-8833-F109-505DD1CC7574}"/>
              </a:ext>
            </a:extLst>
          </p:cNvPr>
          <p:cNvCxnSpPr>
            <a:cxnSpLocks/>
          </p:cNvCxnSpPr>
          <p:nvPr/>
        </p:nvCxnSpPr>
        <p:spPr>
          <a:xfrm>
            <a:off x="2400300" y="2693289"/>
            <a:ext cx="16192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A7F2151-0276-DE43-9D4F-6D0C46D28E61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girls ran around the playground all lunch. 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9A5737-3153-CD51-27A9-DEC56AAE1EBC}"/>
              </a:ext>
            </a:extLst>
          </p:cNvPr>
          <p:cNvCxnSpPr>
            <a:cxnSpLocks/>
          </p:cNvCxnSpPr>
          <p:nvPr/>
        </p:nvCxnSpPr>
        <p:spPr>
          <a:xfrm>
            <a:off x="5762625" y="5152375"/>
            <a:ext cx="27908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7D2DA64-DD65-595E-2787-02D28A60F2AA}"/>
              </a:ext>
            </a:extLst>
          </p:cNvPr>
          <p:cNvSpPr txBox="1"/>
          <p:nvPr/>
        </p:nvSpPr>
        <p:spPr>
          <a:xfrm>
            <a:off x="1865139" y="5537342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</a:rPr>
              <a:t>“The playground</a:t>
            </a:r>
            <a:r>
              <a:rPr lang="en-GB" sz="2400" dirty="0">
                <a:solidFill>
                  <a:schemeClr val="bg1"/>
                </a:solidFill>
              </a:rPr>
              <a:t>” is the </a:t>
            </a:r>
            <a:r>
              <a:rPr lang="en-GB" sz="2400" b="1" u="sng" dirty="0">
                <a:solidFill>
                  <a:schemeClr val="bg1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is receiving the verb  - the girls ran around it.</a:t>
            </a:r>
          </a:p>
        </p:txBody>
      </p:sp>
    </p:spTree>
    <p:extLst>
      <p:ext uri="{BB962C8B-B14F-4D97-AF65-F5344CB8AC3E}">
        <p14:creationId xmlns:p14="http://schemas.microsoft.com/office/powerpoint/2010/main" val="166743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4" grpId="0" animBg="1"/>
      <p:bldP spid="37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84F88A-9FEE-E0D7-476A-0C49243F643E}"/>
              </a:ext>
            </a:extLst>
          </p:cNvPr>
          <p:cNvSpPr txBox="1"/>
          <p:nvPr/>
        </p:nvSpPr>
        <p:spPr>
          <a:xfrm>
            <a:off x="1914524" y="3167040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cat” is the </a:t>
            </a:r>
            <a:r>
              <a:rPr lang="en-GB" sz="2400" b="1" u="sng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they do the verb  - they chased.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C048C0-3D90-2B8E-05E1-DE080C1F5184}"/>
              </a:ext>
            </a:extLst>
          </p:cNvPr>
          <p:cNvSpPr txBox="1">
            <a:spLocks/>
          </p:cNvSpPr>
          <p:nvPr/>
        </p:nvSpPr>
        <p:spPr>
          <a:xfrm>
            <a:off x="407482" y="273055"/>
            <a:ext cx="11377035" cy="14760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 or subject?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690077-F748-7494-B01D-5A2B94221283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chased the mouse.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8B770DD-2F53-8833-F109-505DD1CC7574}"/>
              </a:ext>
            </a:extLst>
          </p:cNvPr>
          <p:cNvCxnSpPr>
            <a:cxnSpLocks/>
          </p:cNvCxnSpPr>
          <p:nvPr/>
        </p:nvCxnSpPr>
        <p:spPr>
          <a:xfrm>
            <a:off x="3629025" y="2683764"/>
            <a:ext cx="15621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A7F2151-0276-DE43-9D4F-6D0C46D28E61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cake was baked by my grandmother.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9A5737-3153-CD51-27A9-DEC56AAE1EBC}"/>
              </a:ext>
            </a:extLst>
          </p:cNvPr>
          <p:cNvCxnSpPr>
            <a:cxnSpLocks/>
          </p:cNvCxnSpPr>
          <p:nvPr/>
        </p:nvCxnSpPr>
        <p:spPr>
          <a:xfrm>
            <a:off x="2371725" y="5142850"/>
            <a:ext cx="15335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7D2DA64-DD65-595E-2787-02D28A60F2AA}"/>
              </a:ext>
            </a:extLst>
          </p:cNvPr>
          <p:cNvSpPr txBox="1"/>
          <p:nvPr/>
        </p:nvSpPr>
        <p:spPr>
          <a:xfrm>
            <a:off x="1865139" y="5537342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cake” is the </a:t>
            </a:r>
            <a:r>
              <a:rPr lang="en-GB" sz="2400" b="1" u="sng" dirty="0">
                <a:solidFill>
                  <a:schemeClr val="bg1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is receiving the verb  - it was baked.</a:t>
            </a:r>
          </a:p>
        </p:txBody>
      </p:sp>
    </p:spTree>
    <p:extLst>
      <p:ext uri="{BB962C8B-B14F-4D97-AF65-F5344CB8AC3E}">
        <p14:creationId xmlns:p14="http://schemas.microsoft.com/office/powerpoint/2010/main" val="347431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4" grpId="0" animBg="1"/>
      <p:bldP spid="3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Circle the subject and underline the object in each sentence.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788" y="-86944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the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91F6889-7F12-6DCD-3D11-1AEC4242A654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0 L -0.29154 0.16875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3" y="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389CA-BFA7-FD4F-9432-CE967BBC5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27A1016-D538-1A79-7FD2-FD3634E919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562C206-D94E-07BB-EEB8-CD6925037D3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FAA241-B155-789D-D10C-40718CC0C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0DA031-3C96-B165-090B-7BACC0900D8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Circle the subject and underline the object in each sentence.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E2BF68-59F9-82D3-BA37-2ADA38480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615D2E3-1E0E-ECFB-8F6E-C46E86A81D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EEC8000-01B7-5120-9738-93F59A92E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DFBDD88-D45C-6D03-5AEF-35FAD82F6488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79F9CDB-5B53-2448-3C94-D4B95A9C6425}"/>
              </a:ext>
            </a:extLst>
          </p:cNvPr>
          <p:cNvSpPr/>
          <p:nvPr/>
        </p:nvSpPr>
        <p:spPr>
          <a:xfrm>
            <a:off x="3938016" y="251939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347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30152-E22A-7E6A-9675-69A437AA6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A12311E-6DB5-77C1-A5D8-8B7E208D5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3371199-8A29-724D-F81C-FC06D36CF09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E7205B-6296-FDDF-DA72-352F333B6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FBE89D-1509-EF9B-77BD-4580376FAE3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Circle the subject and underline the object in each sentence.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B4ED0ED-5863-4BCD-E627-199EB6757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2460BB-8DFD-97DC-DCF7-E0842F4C5A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C6CA043-EE97-95F7-3E95-6AC808872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235D473-A474-05C3-641C-14BF407D40F7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860436E-F57A-74D4-9D51-63AD53AD9A86}"/>
              </a:ext>
            </a:extLst>
          </p:cNvPr>
          <p:cNvSpPr/>
          <p:nvPr/>
        </p:nvSpPr>
        <p:spPr>
          <a:xfrm>
            <a:off x="3938016" y="251939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9834BC1-90D8-318F-0174-D4C27780CD26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539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BFE57-B4FC-B8EB-6312-7A49EEEAA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FB1A598-4D6A-1374-8598-9914189F83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B3ED36-5E0E-B828-033E-C4D3545A3C2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F74A72-4B02-7A7A-0CB9-AF68C1D0A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33C545-837E-A7C0-1491-BF6DC665A9F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Circle the subject and underline the object in each sentence.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C701DD-F56F-9846-E79D-C2870170B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D1B2BAE-1C91-7CF8-6AB4-61AE69317D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53F1F6-ACE5-A594-B165-98CDF6477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ECCCFFA-33FC-B601-29C7-C5195E50E639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2554565-1015-6235-DE53-362895E5F030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DCC2254-F8EA-72C4-9999-9C23AF7195C8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94257FC-A1F4-B962-8814-64207E9A5473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11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42E9C-05AD-2575-6523-43A7E2F5F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F29D53F-54BE-C1F4-95CB-0D341FA855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0C81D2-E39B-751F-2021-B8A870BCB85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3FE073-7C87-8EEA-3D9A-F49B79A39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923143-B728-F08C-6F39-E2A6BD372D9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Circle the subject and underline the object in each sentence.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A051A0A-E95F-5174-F2E8-424424558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4D1BD88-722A-198F-E75A-B13C0E24F6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77879F-C4DF-54F1-5AB3-CE119A3DB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178648B-E8F2-D724-84F7-6AA58AE13CF8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E9AC6DE-B378-8FC9-B686-88CCD292BD1D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7C21456-C6DB-5897-BED5-867B9C9699C7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D99C27C-012C-0C14-BF9A-52D47C3E7771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0119BEC-A070-D940-8180-0DA9D9511EE7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977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8E337-18D8-7D9D-50BA-22015096F0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81F82C5-5FEB-37C2-AAE7-BDC7E03F9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3E7346-CBEA-57F0-7268-2AEED04D272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ED5CE-2BD0-5D2B-D4C5-9A6AB990B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B128F0F-D942-5682-2F2A-60F1F55EF05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Circle the subject and underline the object in each sentence.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D332D3-F2E1-C0AA-1DD9-0073983F2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EBB46FD-9117-C5B4-0887-E3132EB318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9F11901-15AC-5613-ED31-4C3D4B5B8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CA85301-8BA0-6BE4-1F86-716DCA75F761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B339A68-59DB-91B5-22AC-AE4D5FB3B509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FC79F96-289C-667C-B602-D6EBF789FF60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B8BC154-2DB1-9D94-E1CB-A8DE0E808FA2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7F2326A-B6D7-52FE-DCBF-B549785D6F81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51C6A76-EEB3-6FB9-3876-AF6E6FBA049D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55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65E19-5210-040D-D516-83B0ED692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DC6AC35-B719-ADD9-9A28-2312147873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919FF71-68AA-4A4B-C862-7373DE75CDC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01D990-13E6-221B-0E04-8D954D343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FB7B512-9A94-B5C8-0DD3-5D47F7D5B12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Circle the subject and underline the object in each sentence.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E4C97D7-8874-666D-1519-3CD9178C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A437B22-1E42-4260-9E78-13E74242B4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A987C8-B3F6-8AFD-51FE-238473F32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A969C8D-47CC-EDCA-D22A-785933BAD679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AD86374-C936-3C40-6780-2FC7F6C0382E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E31245C-F43C-BA3E-58B8-B4D3DF78211F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6E45297-DB88-417A-9B14-1D076E7ED669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02B11CE-75C4-9014-67A2-479134A852DF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8F868A-C7FE-9ED2-3E9C-AA3FE98E7BD6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8B0DD01-6ED4-FDC6-D79B-62E130D5ADF9}"/>
              </a:ext>
            </a:extLst>
          </p:cNvPr>
          <p:cNvSpPr/>
          <p:nvPr/>
        </p:nvSpPr>
        <p:spPr>
          <a:xfrm>
            <a:off x="7326291" y="483794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006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721AA-DFA1-113D-52A1-9B72E4296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4763CCA-82F2-F990-73B0-BC82A1879C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DEDBA33-9EF8-59A3-A6A3-912142D2E20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AA33AF5-7C4D-0FD1-C6F7-7F874DB04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2FEE57-24B8-71FD-1983-FFD6240EBA7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Circle the subject and underline the object in each sentence.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24D3DF-C3B0-C78F-D32D-0FB77CA2F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911EEF5-1FF3-D1E6-5AAE-350EED97D5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8831EA-826D-9149-5059-E3A1736501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a trap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83FB7D5-AC97-3C44-C573-5D3F7497391F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B658452B-3640-23B1-6AE4-BB91CBF5107D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F69AC1A-4901-11B4-A820-5667F029C506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A262879-3BE8-7BD2-A464-DE397F4C6D21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279B313-28FB-F24F-0FF4-B5FB5DA06065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0F63F28-8D18-65CC-AB95-03299D9EA33B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30CAA86-7BD6-8920-FD90-6C9548140D3F}"/>
              </a:ext>
            </a:extLst>
          </p:cNvPr>
          <p:cNvSpPr/>
          <p:nvPr/>
        </p:nvSpPr>
        <p:spPr>
          <a:xfrm>
            <a:off x="7326291" y="483794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FDFC19D-D30C-2102-16F3-39775D6E472A}"/>
              </a:ext>
            </a:extLst>
          </p:cNvPr>
          <p:cNvSpPr/>
          <p:nvPr/>
        </p:nvSpPr>
        <p:spPr>
          <a:xfrm>
            <a:off x="3974592" y="526525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6B5B460-513D-75AF-3814-D72811DB5E24}"/>
              </a:ext>
            </a:extLst>
          </p:cNvPr>
          <p:cNvSpPr/>
          <p:nvPr/>
        </p:nvSpPr>
        <p:spPr>
          <a:xfrm>
            <a:off x="5246582" y="5313412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902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91999" cy="64262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3284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4675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741306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5065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00803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determiner – </a:t>
                      </a:r>
                      <a:b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Spot the determiner in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Alice saw a rabbit.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GSpotDet2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GNounPhrase1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Nouns - What is the Subject? Subject | Verb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meows.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Nouns - What is the Subject? Subject | Verb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Gsubject2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6611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Nouns - What is the Subject? Object | Verb | Subject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Gsubject3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Nouns - Subject/Object - Subject.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in the following sentence: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critic wrote a scathing review.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Nouns - What is the Object? Object | Verb | Subject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Gobject1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Nouns - What is the Object? Subject | Verb | Object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400" dirty="0">
                        <a:effectLst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chased the mouse.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Nouns - Subject/Object - Object.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in the following sentence: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critic wrote a scathing review.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581378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was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was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8291</Words>
  <Application>Microsoft Office PowerPoint</Application>
  <PresentationFormat>Widescreen</PresentationFormat>
  <Paragraphs>1176</Paragraphs>
  <Slides>81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81</vt:i4>
      </vt:variant>
    </vt:vector>
  </HeadingPairs>
  <TitlesOfParts>
    <vt:vector size="8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Subject &amp; object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2025-12-22T10:05:21Z</dcterms:modified>
</cp:coreProperties>
</file>