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390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2594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185D76-BFFB-4CFB-ACFE-26ECB75B4EC6}" v="3" dt="2025-12-15T12:55:47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26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0803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Subject | Verb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611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Subject? Object | Verb | Subject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Subject/Object - Subject.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in the following sentence: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critic wrote a scathing review.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Object? Object | Verb | Subject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What is the Object? Subject | Verb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400" dirty="0">
                        <a:effectLst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  <a:tr h="5364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Nouns - Subject/Object - Object.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in the following sentence: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critic wrote a scathing review.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8137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788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-0.29154 0.16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Circle the subject and underline the object in each sentence.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Microsoft Office PowerPoint</Application>
  <PresentationFormat>Widescreen</PresentationFormat>
  <Paragraphs>141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2025-12-22T10:05:31Z</dcterms:modified>
</cp:coreProperties>
</file>