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2"/>
  </p:notesMasterIdLst>
  <p:sldIdLst>
    <p:sldId id="390" r:id="rId2"/>
    <p:sldId id="274" r:id="rId3"/>
    <p:sldId id="501" r:id="rId4"/>
    <p:sldId id="413" r:id="rId5"/>
    <p:sldId id="416" r:id="rId6"/>
    <p:sldId id="419" r:id="rId7"/>
    <p:sldId id="502" r:id="rId8"/>
    <p:sldId id="418" r:id="rId9"/>
    <p:sldId id="503" r:id="rId10"/>
    <p:sldId id="399" r:id="rId11"/>
    <p:sldId id="504" r:id="rId12"/>
    <p:sldId id="257" r:id="rId13"/>
    <p:sldId id="470" r:id="rId14"/>
    <p:sldId id="471" r:id="rId15"/>
    <p:sldId id="474" r:id="rId16"/>
    <p:sldId id="475" r:id="rId17"/>
    <p:sldId id="476" r:id="rId18"/>
    <p:sldId id="477" r:id="rId19"/>
    <p:sldId id="478" r:id="rId20"/>
    <p:sldId id="479" r:id="rId21"/>
    <p:sldId id="465" r:id="rId22"/>
    <p:sldId id="480" r:id="rId23"/>
    <p:sldId id="481" r:id="rId24"/>
    <p:sldId id="482" r:id="rId25"/>
    <p:sldId id="466" r:id="rId26"/>
    <p:sldId id="467" r:id="rId27"/>
    <p:sldId id="483" r:id="rId28"/>
    <p:sldId id="484" r:id="rId29"/>
    <p:sldId id="472" r:id="rId30"/>
    <p:sldId id="473" r:id="rId31"/>
  </p:sldIdLst>
  <p:sldSz cx="12192000" cy="6858000"/>
  <p:notesSz cx="6858000" cy="9144000"/>
  <p:embeddedFontLst>
    <p:embeddedFont>
      <p:font typeface="Andika" panose="02000000000000000000" pitchFamily="2" charset="0"/>
      <p:regular r:id="rId33"/>
      <p:bold r:id="rId34"/>
      <p:italic r:id="rId35"/>
      <p:boldItalic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E6D582A-17CD-49FB-906F-4FF759277C14}" v="2" dt="2025-12-09T14:39:22.22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9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Conjunctions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FC0D15A7-0EF4-4160-B088-C37D642E6CA6}">
      <dgm:prSet phldrT="[Text]" custT="1"/>
      <dgm:spPr/>
      <dgm:t>
        <a:bodyPr/>
        <a:lstStyle/>
        <a:p>
          <a:r>
            <a:rPr lang="en-GB" sz="1400"/>
            <a:t>Punctuation</a:t>
          </a:r>
          <a:endParaRPr lang="en-GB" sz="1400" dirty="0"/>
        </a:p>
      </dgm:t>
    </dgm:pt>
    <dgm:pt modelId="{DF5BA23B-E9CF-4C58-92DA-6E7D51D8FA27}" type="parTrans" cxnId="{16FA06BC-AF47-4CDC-AE1E-EBBF85738931}">
      <dgm:prSet/>
      <dgm:spPr/>
      <dgm:t>
        <a:bodyPr/>
        <a:lstStyle/>
        <a:p>
          <a:endParaRPr lang="en-GB"/>
        </a:p>
      </dgm:t>
    </dgm:pt>
    <dgm:pt modelId="{0F67272D-6496-4D4D-8CB8-24179CEC3A9C}" type="sibTrans" cxnId="{16FA06BC-AF47-4CDC-AE1E-EBBF8573893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6CFC2203-4938-49A2-AB87-024200020F23}" type="pres">
      <dgm:prSet presAssocID="{DF5BA23B-E9CF-4C58-92DA-6E7D51D8FA27}" presName="Name19" presStyleLbl="parChTrans1D2" presStyleIdx="4" presStyleCnt="5"/>
      <dgm:spPr/>
    </dgm:pt>
    <dgm:pt modelId="{74E5E385-8FD7-463E-B85F-A5940BEAFBF3}" type="pres">
      <dgm:prSet presAssocID="{FC0D15A7-0EF4-4160-B088-C37D642E6CA6}" presName="Name21" presStyleCnt="0"/>
      <dgm:spPr/>
    </dgm:pt>
    <dgm:pt modelId="{0B556983-C79F-48DB-8B35-B0509DFA20D2}" type="pres">
      <dgm:prSet presAssocID="{FC0D15A7-0EF4-4160-B088-C37D642E6CA6}" presName="level2Shape" presStyleLbl="node2" presStyleIdx="4" presStyleCnt="5" custScaleX="124509"/>
      <dgm:spPr/>
    </dgm:pt>
    <dgm:pt modelId="{6AE91207-219B-444C-86C1-AF2ACA47A5BA}" type="pres">
      <dgm:prSet presAssocID="{FC0D15A7-0EF4-4160-B088-C37D642E6CA6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9D0CCDA6-429B-46B0-A6B7-E62A8B10C49C}" type="presOf" srcId="{DF5BA23B-E9CF-4C58-92DA-6E7D51D8FA27}" destId="{6CFC2203-4938-49A2-AB87-024200020F23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16FA06BC-AF47-4CDC-AE1E-EBBF85738931}" srcId="{11C582FB-D301-4A67-835D-4CB7CEB50770}" destId="{FC0D15A7-0EF4-4160-B088-C37D642E6CA6}" srcOrd="4" destOrd="0" parTransId="{DF5BA23B-E9CF-4C58-92DA-6E7D51D8FA27}" sibTransId="{0F67272D-6496-4D4D-8CB8-24179CEC3A9C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8F6449EA-EDE4-435E-959A-620335423C4B}" type="presOf" srcId="{FC0D15A7-0EF4-4160-B088-C37D642E6CA6}" destId="{0B556983-C79F-48DB-8B35-B0509DFA20D2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794FEE99-DCE3-40DD-B733-7DD157849F52}" type="presParOf" srcId="{0810A678-E60C-4760-BC00-63A28DF49489}" destId="{6CFC2203-4938-49A2-AB87-024200020F23}" srcOrd="8" destOrd="0" presId="urn:microsoft.com/office/officeart/2005/8/layout/hierarchy6"/>
    <dgm:cxn modelId="{15FF9A7C-C375-4EC9-B529-C988D0C094D6}" type="presParOf" srcId="{0810A678-E60C-4760-BC00-63A28DF49489}" destId="{74E5E385-8FD7-463E-B85F-A5940BEAFBF3}" srcOrd="9" destOrd="0" presId="urn:microsoft.com/office/officeart/2005/8/layout/hierarchy6"/>
    <dgm:cxn modelId="{669A6460-8698-4751-A476-523FC793403E}" type="presParOf" srcId="{74E5E385-8FD7-463E-B85F-A5940BEAFBF3}" destId="{0B556983-C79F-48DB-8B35-B0509DFA20D2}" srcOrd="0" destOrd="0" presId="urn:microsoft.com/office/officeart/2005/8/layout/hierarchy6"/>
    <dgm:cxn modelId="{3CDC56B8-E606-445B-868E-3FFEDE8F268D}" type="presParOf" srcId="{74E5E385-8FD7-463E-B85F-A5940BEAFBF3}" destId="{6AE91207-219B-444C-86C1-AF2ACA47A5BA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E48AD58B-8185-4834-9035-B6742D03ED9C}">
      <dgm:prSet phldrT="[Text]" custT="1"/>
      <dgm:spPr/>
      <dgm:t>
        <a:bodyPr/>
        <a:lstStyle/>
        <a:p>
          <a:r>
            <a:rPr lang="en-GB" sz="1400" dirty="0"/>
            <a:t>Conjunctions</a:t>
          </a:r>
        </a:p>
      </dgm:t>
    </dgm:pt>
    <dgm:pt modelId="{0E0051EC-9C35-43AA-B309-3AE9BBE68A38}" type="parTrans" cxnId="{38441A41-0EC5-4E6D-BA90-0A4319BFED65}">
      <dgm:prSet/>
      <dgm:spPr/>
      <dgm:t>
        <a:bodyPr/>
        <a:lstStyle/>
        <a:p>
          <a:endParaRPr lang="en-GB"/>
        </a:p>
      </dgm:t>
    </dgm:pt>
    <dgm:pt modelId="{2E6086DD-78D8-4164-8D33-4270AD83E5F4}" type="sibTrans" cxnId="{38441A41-0EC5-4E6D-BA90-0A4319BFED6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E05A62CD-9242-4A4D-8A0F-EF9B67F026D0}" type="pres">
      <dgm:prSet presAssocID="{0E0051EC-9C35-43AA-B309-3AE9BBE68A38}" presName="Name19" presStyleLbl="parChTrans1D2" presStyleIdx="3" presStyleCnt="5"/>
      <dgm:spPr/>
    </dgm:pt>
    <dgm:pt modelId="{54BBB850-B143-4A0E-B477-7DBF7C7396F7}" type="pres">
      <dgm:prSet presAssocID="{E48AD58B-8185-4834-9035-B6742D03ED9C}" presName="Name21" presStyleCnt="0"/>
      <dgm:spPr/>
    </dgm:pt>
    <dgm:pt modelId="{0874CB9C-58BA-43A9-8DF8-F8C8ED73DC09}" type="pres">
      <dgm:prSet presAssocID="{E48AD58B-8185-4834-9035-B6742D03ED9C}" presName="level2Shape" presStyleLbl="node2" presStyleIdx="3" presStyleCnt="5"/>
      <dgm:spPr/>
    </dgm:pt>
    <dgm:pt modelId="{7C20AEBE-6D72-4DCD-A078-0F9F2ACC6B47}" type="pres">
      <dgm:prSet presAssocID="{E48AD58B-8185-4834-9035-B6742D03ED9C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7ED360A-05FD-4C48-9CCB-4D70414E078C}" type="presOf" srcId="{E48AD58B-8185-4834-9035-B6742D03ED9C}" destId="{0874CB9C-58BA-43A9-8DF8-F8C8ED73DC09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8441A41-0EC5-4E6D-BA90-0A4319BFED65}" srcId="{11C582FB-D301-4A67-835D-4CB7CEB50770}" destId="{E48AD58B-8185-4834-9035-B6742D03ED9C}" srcOrd="3" destOrd="0" parTransId="{0E0051EC-9C35-43AA-B309-3AE9BBE68A38}" sibTransId="{2E6086DD-78D8-4164-8D33-4270AD83E5F4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6B3105BC-D6BF-4AB3-A09A-C4984522DC23}" type="presOf" srcId="{0E0051EC-9C35-43AA-B309-3AE9BBE68A38}" destId="{E05A62CD-9242-4A4D-8A0F-EF9B67F026D0}" srcOrd="0" destOrd="0" presId="urn:microsoft.com/office/officeart/2005/8/layout/hierarchy6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DB0683C8-80D6-475A-974C-B335EFD66373}" type="presParOf" srcId="{0810A678-E60C-4760-BC00-63A28DF49489}" destId="{E05A62CD-9242-4A4D-8A0F-EF9B67F026D0}" srcOrd="6" destOrd="0" presId="urn:microsoft.com/office/officeart/2005/8/layout/hierarchy6"/>
    <dgm:cxn modelId="{164CA5C9-C7C2-4ACD-942F-6D73224905BF}" type="presParOf" srcId="{0810A678-E60C-4760-BC00-63A28DF49489}" destId="{54BBB850-B143-4A0E-B477-7DBF7C7396F7}" srcOrd="7" destOrd="0" presId="urn:microsoft.com/office/officeart/2005/8/layout/hierarchy6"/>
    <dgm:cxn modelId="{F4B0F760-B05C-48FD-8129-03B1B2CB2F15}" type="presParOf" srcId="{54BBB850-B143-4A0E-B477-7DBF7C7396F7}" destId="{0874CB9C-58BA-43A9-8DF8-F8C8ED73DC09}" srcOrd="0" destOrd="0" presId="urn:microsoft.com/office/officeart/2005/8/layout/hierarchy6"/>
    <dgm:cxn modelId="{8FDF2C84-3920-4ECF-A60A-7D7CFEA884C9}" type="presParOf" srcId="{54BBB850-B143-4A0E-B477-7DBF7C7396F7}" destId="{7C20AEBE-6D72-4DCD-A078-0F9F2ACC6B47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7417BE7-4019-4B65-A16D-6E1DBCAE23BE}">
      <dgm:prSet phldrT="[Text]" custT="1"/>
      <dgm:spPr/>
      <dgm:t>
        <a:bodyPr/>
        <a:lstStyle/>
        <a:p>
          <a:r>
            <a:rPr lang="en-GB" sz="1400"/>
            <a:t>Conjunctions</a:t>
          </a:r>
          <a:endParaRPr lang="en-GB" sz="1400" dirty="0"/>
        </a:p>
      </dgm:t>
    </dgm:pt>
    <dgm:pt modelId="{1B7B5B34-515F-4F99-A0F0-F222D3787B31}" type="parTrans" cxnId="{CD3EAAE7-0B7F-497F-BF4C-FB8B35C2C7CC}">
      <dgm:prSet/>
      <dgm:spPr/>
      <dgm:t>
        <a:bodyPr/>
        <a:lstStyle/>
        <a:p>
          <a:endParaRPr lang="en-GB"/>
        </a:p>
      </dgm:t>
    </dgm:pt>
    <dgm:pt modelId="{05500D74-2255-4E84-8263-87870FAE6F91}" type="sibTrans" cxnId="{CD3EAAE7-0B7F-497F-BF4C-FB8B35C2C7C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B50BD3FB-E473-4512-B6AA-808DF406E318}" type="pres">
      <dgm:prSet presAssocID="{1B7B5B34-515F-4F99-A0F0-F222D3787B31}" presName="Name19" presStyleLbl="parChTrans1D2" presStyleIdx="3" presStyleCnt="5"/>
      <dgm:spPr/>
    </dgm:pt>
    <dgm:pt modelId="{62BEC6B5-0C37-489E-A763-6DC823071904}" type="pres">
      <dgm:prSet presAssocID="{37417BE7-4019-4B65-A16D-6E1DBCAE23BE}" presName="Name21" presStyleCnt="0"/>
      <dgm:spPr/>
    </dgm:pt>
    <dgm:pt modelId="{805C1892-4C01-49E5-868D-835B5611391E}" type="pres">
      <dgm:prSet presAssocID="{37417BE7-4019-4B65-A16D-6E1DBCAE23BE}" presName="level2Shape" presStyleLbl="node2" presStyleIdx="3" presStyleCnt="5"/>
      <dgm:spPr/>
    </dgm:pt>
    <dgm:pt modelId="{F1A35FC4-8345-4038-BBF7-5D129AD8D4B6}" type="pres">
      <dgm:prSet presAssocID="{37417BE7-4019-4B65-A16D-6E1DBCAE23BE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10F5E2AB-0B37-46F0-9597-B6B9FEFD1B83}" type="presOf" srcId="{37417BE7-4019-4B65-A16D-6E1DBCAE23BE}" destId="{805C1892-4C01-49E5-868D-835B5611391E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FA3DF0E3-EBC1-4E72-8064-BA18CE3494F5}" type="presOf" srcId="{1B7B5B34-515F-4F99-A0F0-F222D3787B31}" destId="{B50BD3FB-E473-4512-B6AA-808DF406E318}" srcOrd="0" destOrd="0" presId="urn:microsoft.com/office/officeart/2005/8/layout/hierarchy6"/>
    <dgm:cxn modelId="{CD3EAAE7-0B7F-497F-BF4C-FB8B35C2C7CC}" srcId="{11C582FB-D301-4A67-835D-4CB7CEB50770}" destId="{37417BE7-4019-4B65-A16D-6E1DBCAE23BE}" srcOrd="3" destOrd="0" parTransId="{1B7B5B34-515F-4F99-A0F0-F222D3787B31}" sibTransId="{05500D74-2255-4E84-8263-87870FAE6F91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53509A8-9DB7-4EAE-A1F8-267D7325D4D6}" type="presParOf" srcId="{0810A678-E60C-4760-BC00-63A28DF49489}" destId="{B50BD3FB-E473-4512-B6AA-808DF406E318}" srcOrd="6" destOrd="0" presId="urn:microsoft.com/office/officeart/2005/8/layout/hierarchy6"/>
    <dgm:cxn modelId="{EB2BDA5C-7A75-4880-BE3D-C26BDADE8F0E}" type="presParOf" srcId="{0810A678-E60C-4760-BC00-63A28DF49489}" destId="{62BEC6B5-0C37-489E-A763-6DC823071904}" srcOrd="7" destOrd="0" presId="urn:microsoft.com/office/officeart/2005/8/layout/hierarchy6"/>
    <dgm:cxn modelId="{8D2261B0-CF68-42DE-AA26-A47A8E3C4703}" type="presParOf" srcId="{62BEC6B5-0C37-489E-A763-6DC823071904}" destId="{805C1892-4C01-49E5-868D-835B5611391E}" srcOrd="0" destOrd="0" presId="urn:microsoft.com/office/officeart/2005/8/layout/hierarchy6"/>
    <dgm:cxn modelId="{32B90D83-39D5-4107-9CBD-DF560A229EC5}" type="presParOf" srcId="{62BEC6B5-0C37-489E-A763-6DC823071904}" destId="{F1A35FC4-8345-4038-BBF7-5D129AD8D4B6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</a:t>
          </a:r>
          <a:br>
            <a:rPr lang="en-GB" sz="1400" dirty="0"/>
          </a:br>
          <a:r>
            <a:rPr lang="en-GB" sz="14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2F2F26B4-38DB-44F6-AE4F-3AB941941838}">
      <dgm:prSet phldrT="[Text]" custT="1"/>
      <dgm:spPr/>
      <dgm:t>
        <a:bodyPr/>
        <a:lstStyle/>
        <a:p>
          <a:r>
            <a:rPr lang="en-GB" sz="1400"/>
            <a:t>Conjunctions</a:t>
          </a:r>
          <a:endParaRPr lang="en-GB" sz="1400" dirty="0"/>
        </a:p>
      </dgm:t>
    </dgm:pt>
    <dgm:pt modelId="{4FBDC1A2-9D66-46F0-B7C8-313B9FA1EAF4}" type="parTrans" cxnId="{63D3C7AD-661B-484A-AEDA-25AAA4BABB62}">
      <dgm:prSet/>
      <dgm:spPr/>
      <dgm:t>
        <a:bodyPr/>
        <a:lstStyle/>
        <a:p>
          <a:endParaRPr lang="en-GB"/>
        </a:p>
      </dgm:t>
    </dgm:pt>
    <dgm:pt modelId="{DC423633-E3C1-4773-B3EF-53CB8F076998}" type="sibTrans" cxnId="{63D3C7AD-661B-484A-AEDA-25AAA4BABB6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E19C410-D02C-4CFB-804F-86AD470D3027}" type="pres">
      <dgm:prSet presAssocID="{4FBDC1A2-9D66-46F0-B7C8-313B9FA1EAF4}" presName="Name19" presStyleLbl="parChTrans1D2" presStyleIdx="3" presStyleCnt="5"/>
      <dgm:spPr/>
    </dgm:pt>
    <dgm:pt modelId="{C56A4264-3F83-4306-B4C6-F1F433444CE0}" type="pres">
      <dgm:prSet presAssocID="{2F2F26B4-38DB-44F6-AE4F-3AB941941838}" presName="Name21" presStyleCnt="0"/>
      <dgm:spPr/>
    </dgm:pt>
    <dgm:pt modelId="{B604E4B0-CC50-4E8D-8475-0F632A664100}" type="pres">
      <dgm:prSet presAssocID="{2F2F26B4-38DB-44F6-AE4F-3AB941941838}" presName="level2Shape" presStyleLbl="node2" presStyleIdx="3" presStyleCnt="5"/>
      <dgm:spPr/>
    </dgm:pt>
    <dgm:pt modelId="{A3E0DD1D-4AD6-4FFF-9562-6D5FBB727675}" type="pres">
      <dgm:prSet presAssocID="{2F2F26B4-38DB-44F6-AE4F-3AB941941838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3D3C7AD-661B-484A-AEDA-25AAA4BABB62}" srcId="{11C582FB-D301-4A67-835D-4CB7CEB50770}" destId="{2F2F26B4-38DB-44F6-AE4F-3AB941941838}" srcOrd="3" destOrd="0" parTransId="{4FBDC1A2-9D66-46F0-B7C8-313B9FA1EAF4}" sibTransId="{DC423633-E3C1-4773-B3EF-53CB8F076998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91B45D6-7F0A-43D5-959C-E20C23BD93FE}" type="presOf" srcId="{4FBDC1A2-9D66-46F0-B7C8-313B9FA1EAF4}" destId="{1E19C410-D02C-4CFB-804F-86AD470D302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1397FF4-FA4E-476D-9D4A-18C40BB83002}" type="presOf" srcId="{2F2F26B4-38DB-44F6-AE4F-3AB941941838}" destId="{B604E4B0-CC50-4E8D-8475-0F632A6641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9B4FF6A6-6E68-4372-9487-8AA3CFB5D405}" type="presParOf" srcId="{0810A678-E60C-4760-BC00-63A28DF49489}" destId="{1E19C410-D02C-4CFB-804F-86AD470D3027}" srcOrd="6" destOrd="0" presId="urn:microsoft.com/office/officeart/2005/8/layout/hierarchy6"/>
    <dgm:cxn modelId="{DE8D44BA-B857-4D88-BBFE-16F5C505FF22}" type="presParOf" srcId="{0810A678-E60C-4760-BC00-63A28DF49489}" destId="{C56A4264-3F83-4306-B4C6-F1F433444CE0}" srcOrd="7" destOrd="0" presId="urn:microsoft.com/office/officeart/2005/8/layout/hierarchy6"/>
    <dgm:cxn modelId="{4B2003B9-CCAE-48A0-87CD-9C89A1F9A0D8}" type="presParOf" srcId="{C56A4264-3F83-4306-B4C6-F1F433444CE0}" destId="{B604E4B0-CC50-4E8D-8475-0F632A664100}" srcOrd="0" destOrd="0" presId="urn:microsoft.com/office/officeart/2005/8/layout/hierarchy6"/>
    <dgm:cxn modelId="{01A1983E-EFD0-4688-8A69-448C9FBC90D8}" type="presParOf" srcId="{C56A4264-3F83-4306-B4C6-F1F433444CE0}" destId="{A3E0DD1D-4AD6-4FFF-9562-6D5FBB727675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 </a:t>
          </a:r>
          <a:br>
            <a:rPr lang="en-GB" sz="1400" dirty="0"/>
          </a:br>
          <a:r>
            <a:rPr lang="en-GB" sz="14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2F2F26B4-38DB-44F6-AE4F-3AB941941838}">
      <dgm:prSet phldrT="[Text]" custT="1"/>
      <dgm:spPr/>
      <dgm:t>
        <a:bodyPr/>
        <a:lstStyle/>
        <a:p>
          <a:r>
            <a:rPr lang="en-GB" sz="1400" dirty="0"/>
            <a:t>Conjunctions – Join clauses</a:t>
          </a:r>
        </a:p>
      </dgm:t>
    </dgm:pt>
    <dgm:pt modelId="{4FBDC1A2-9D66-46F0-B7C8-313B9FA1EAF4}" type="parTrans" cxnId="{63D3C7AD-661B-484A-AEDA-25AAA4BABB62}">
      <dgm:prSet/>
      <dgm:spPr/>
      <dgm:t>
        <a:bodyPr/>
        <a:lstStyle/>
        <a:p>
          <a:endParaRPr lang="en-GB"/>
        </a:p>
      </dgm:t>
    </dgm:pt>
    <dgm:pt modelId="{DC423633-E3C1-4773-B3EF-53CB8F076998}" type="sibTrans" cxnId="{63D3C7AD-661B-484A-AEDA-25AAA4BABB6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E19C410-D02C-4CFB-804F-86AD470D3027}" type="pres">
      <dgm:prSet presAssocID="{4FBDC1A2-9D66-46F0-B7C8-313B9FA1EAF4}" presName="Name19" presStyleLbl="parChTrans1D2" presStyleIdx="3" presStyleCnt="5"/>
      <dgm:spPr/>
    </dgm:pt>
    <dgm:pt modelId="{C56A4264-3F83-4306-B4C6-F1F433444CE0}" type="pres">
      <dgm:prSet presAssocID="{2F2F26B4-38DB-44F6-AE4F-3AB941941838}" presName="Name21" presStyleCnt="0"/>
      <dgm:spPr/>
    </dgm:pt>
    <dgm:pt modelId="{B604E4B0-CC50-4E8D-8475-0F632A664100}" type="pres">
      <dgm:prSet presAssocID="{2F2F26B4-38DB-44F6-AE4F-3AB941941838}" presName="level2Shape" presStyleLbl="node2" presStyleIdx="3" presStyleCnt="5"/>
      <dgm:spPr/>
    </dgm:pt>
    <dgm:pt modelId="{A3E0DD1D-4AD6-4FFF-9562-6D5FBB727675}" type="pres">
      <dgm:prSet presAssocID="{2F2F26B4-38DB-44F6-AE4F-3AB941941838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3D3C7AD-661B-484A-AEDA-25AAA4BABB62}" srcId="{11C582FB-D301-4A67-835D-4CB7CEB50770}" destId="{2F2F26B4-38DB-44F6-AE4F-3AB941941838}" srcOrd="3" destOrd="0" parTransId="{4FBDC1A2-9D66-46F0-B7C8-313B9FA1EAF4}" sibTransId="{DC423633-E3C1-4773-B3EF-53CB8F076998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91B45D6-7F0A-43D5-959C-E20C23BD93FE}" type="presOf" srcId="{4FBDC1A2-9D66-46F0-B7C8-313B9FA1EAF4}" destId="{1E19C410-D02C-4CFB-804F-86AD470D302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1397FF4-FA4E-476D-9D4A-18C40BB83002}" type="presOf" srcId="{2F2F26B4-38DB-44F6-AE4F-3AB941941838}" destId="{B604E4B0-CC50-4E8D-8475-0F632A6641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9B4FF6A6-6E68-4372-9487-8AA3CFB5D405}" type="presParOf" srcId="{0810A678-E60C-4760-BC00-63A28DF49489}" destId="{1E19C410-D02C-4CFB-804F-86AD470D3027}" srcOrd="6" destOrd="0" presId="urn:microsoft.com/office/officeart/2005/8/layout/hierarchy6"/>
    <dgm:cxn modelId="{DE8D44BA-B857-4D88-BBFE-16F5C505FF22}" type="presParOf" srcId="{0810A678-E60C-4760-BC00-63A28DF49489}" destId="{C56A4264-3F83-4306-B4C6-F1F433444CE0}" srcOrd="7" destOrd="0" presId="urn:microsoft.com/office/officeart/2005/8/layout/hierarchy6"/>
    <dgm:cxn modelId="{4B2003B9-CCAE-48A0-87CD-9C89A1F9A0D8}" type="presParOf" srcId="{C56A4264-3F83-4306-B4C6-F1F433444CE0}" destId="{B604E4B0-CC50-4E8D-8475-0F632A664100}" srcOrd="0" destOrd="0" presId="urn:microsoft.com/office/officeart/2005/8/layout/hierarchy6"/>
    <dgm:cxn modelId="{01A1983E-EFD0-4688-8A69-448C9FBC90D8}" type="presParOf" srcId="{C56A4264-3F83-4306-B4C6-F1F433444CE0}" destId="{A3E0DD1D-4AD6-4FFF-9562-6D5FBB727675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</a:t>
          </a:r>
          <a:br>
            <a:rPr lang="en-GB" sz="1400" dirty="0"/>
          </a:br>
          <a:r>
            <a:rPr lang="en-GB" sz="14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52867544-7B84-4746-8E15-83A3487D89AC}">
      <dgm:prSet phldrT="[Text]" custT="1"/>
      <dgm:spPr/>
      <dgm:t>
        <a:bodyPr/>
        <a:lstStyle/>
        <a:p>
          <a:r>
            <a:rPr lang="en-GB" sz="1400" dirty="0"/>
            <a:t>Conjunctions – Joins clauses</a:t>
          </a:r>
        </a:p>
      </dgm:t>
    </dgm:pt>
    <dgm:pt modelId="{247D286C-6A9F-4199-92CF-EBF31CE96611}" type="parTrans" cxnId="{6F452B01-9126-445A-BAD9-D7AEDB228C95}">
      <dgm:prSet/>
      <dgm:spPr/>
      <dgm:t>
        <a:bodyPr/>
        <a:lstStyle/>
        <a:p>
          <a:endParaRPr lang="en-GB"/>
        </a:p>
      </dgm:t>
    </dgm:pt>
    <dgm:pt modelId="{21986C40-4871-47AC-BAF7-D2D9E2FA9C12}" type="sibTrans" cxnId="{6F452B01-9126-445A-BAD9-D7AEDB228C9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26DD600A-3C46-4D9E-8379-10794F66924A}" type="pres">
      <dgm:prSet presAssocID="{247D286C-6A9F-4199-92CF-EBF31CE96611}" presName="Name19" presStyleLbl="parChTrans1D2" presStyleIdx="3" presStyleCnt="5"/>
      <dgm:spPr/>
    </dgm:pt>
    <dgm:pt modelId="{A401F59E-F6BB-4071-917C-58A8480DCA91}" type="pres">
      <dgm:prSet presAssocID="{52867544-7B84-4746-8E15-83A3487D89AC}" presName="Name21" presStyleCnt="0"/>
      <dgm:spPr/>
    </dgm:pt>
    <dgm:pt modelId="{257F4FAA-9336-4ABC-A5F4-051B56828069}" type="pres">
      <dgm:prSet presAssocID="{52867544-7B84-4746-8E15-83A3487D89AC}" presName="level2Shape" presStyleLbl="node2" presStyleIdx="3" presStyleCnt="5"/>
      <dgm:spPr/>
    </dgm:pt>
    <dgm:pt modelId="{2571A752-5BF3-49A6-B4C7-AF444655A36B}" type="pres">
      <dgm:prSet presAssocID="{52867544-7B84-4746-8E15-83A3487D89AC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6F452B01-9126-445A-BAD9-D7AEDB228C95}" srcId="{11C582FB-D301-4A67-835D-4CB7CEB50770}" destId="{52867544-7B84-4746-8E15-83A3487D89AC}" srcOrd="3" destOrd="0" parTransId="{247D286C-6A9F-4199-92CF-EBF31CE96611}" sibTransId="{21986C40-4871-47AC-BAF7-D2D9E2FA9C12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C432552-A7C8-428E-8E18-ABD008BE4FB1}" type="presOf" srcId="{52867544-7B84-4746-8E15-83A3487D89AC}" destId="{257F4FAA-9336-4ABC-A5F4-051B56828069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717567D9-AC72-4092-86A8-1B30EED93182}" type="presOf" srcId="{247D286C-6A9F-4199-92CF-EBF31CE96611}" destId="{26DD600A-3C46-4D9E-8379-10794F66924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D9022BD4-3158-4E2D-ABE1-DEDF5B9F942E}" type="presParOf" srcId="{0810A678-E60C-4760-BC00-63A28DF49489}" destId="{26DD600A-3C46-4D9E-8379-10794F66924A}" srcOrd="6" destOrd="0" presId="urn:microsoft.com/office/officeart/2005/8/layout/hierarchy6"/>
    <dgm:cxn modelId="{48AA215C-2A51-4A0C-897E-74D08A2E5E6C}" type="presParOf" srcId="{0810A678-E60C-4760-BC00-63A28DF49489}" destId="{A401F59E-F6BB-4071-917C-58A8480DCA91}" srcOrd="7" destOrd="0" presId="urn:microsoft.com/office/officeart/2005/8/layout/hierarchy6"/>
    <dgm:cxn modelId="{5DD2B3F8-9881-4135-A81B-7D58416618EE}" type="presParOf" srcId="{A401F59E-F6BB-4071-917C-58A8480DCA91}" destId="{257F4FAA-9336-4ABC-A5F4-051B56828069}" srcOrd="0" destOrd="0" presId="urn:microsoft.com/office/officeart/2005/8/layout/hierarchy6"/>
    <dgm:cxn modelId="{E2FAB8BA-3650-4CE7-AFA3-5BB535BFC23F}" type="presParOf" srcId="{A401F59E-F6BB-4071-917C-58A8480DCA91}" destId="{2571A752-5BF3-49A6-B4C7-AF444655A36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</a:t>
          </a:r>
          <a:r>
            <a:rPr lang="en-GB" sz="1400" u="sng" dirty="0">
              <a:solidFill>
                <a:srgbClr val="002060"/>
              </a:solidFill>
            </a:rPr>
            <a:t>Phrase</a:t>
          </a:r>
          <a:r>
            <a:rPr lang="en-GB" sz="1400" dirty="0"/>
            <a:t>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kern="1200" dirty="0"/>
            <a:t>Verb </a:t>
          </a:r>
          <a:r>
            <a:rPr lang="en-GB" sz="1400" u="sng" kern="1200" dirty="0">
              <a:solidFill>
                <a:srgbClr val="002060"/>
              </a:solidFill>
              <a:latin typeface="Andika"/>
              <a:ea typeface="+mn-ea"/>
              <a:cs typeface="+mn-cs"/>
            </a:rPr>
            <a:t>Phrase</a:t>
          </a:r>
          <a:r>
            <a:rPr lang="en-GB" sz="1400" kern="1200" dirty="0"/>
            <a:t>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kern="1200" dirty="0"/>
            <a:t>Prepositional </a:t>
          </a:r>
          <a:r>
            <a:rPr lang="en-GB" sz="1400" u="sng" kern="1200" dirty="0">
              <a:solidFill>
                <a:srgbClr val="002060"/>
              </a:solidFill>
              <a:latin typeface="Andika"/>
              <a:ea typeface="+mn-ea"/>
              <a:cs typeface="+mn-cs"/>
            </a:rPr>
            <a:t>Phrase</a:t>
          </a:r>
          <a:r>
            <a:rPr lang="en-GB" sz="1400" kern="1200" dirty="0"/>
            <a:t>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52867544-7B84-4746-8E15-83A3487D89AC}">
      <dgm:prSet phldrT="[Text]" custT="1"/>
      <dgm:spPr/>
      <dgm:t>
        <a:bodyPr/>
        <a:lstStyle/>
        <a:p>
          <a:r>
            <a:rPr lang="en-GB" sz="1400" dirty="0"/>
            <a:t>Conjunctions – Joins clauses</a:t>
          </a:r>
        </a:p>
      </dgm:t>
    </dgm:pt>
    <dgm:pt modelId="{247D286C-6A9F-4199-92CF-EBF31CE96611}" type="parTrans" cxnId="{6F452B01-9126-445A-BAD9-D7AEDB228C95}">
      <dgm:prSet/>
      <dgm:spPr/>
      <dgm:t>
        <a:bodyPr/>
        <a:lstStyle/>
        <a:p>
          <a:endParaRPr lang="en-GB"/>
        </a:p>
      </dgm:t>
    </dgm:pt>
    <dgm:pt modelId="{21986C40-4871-47AC-BAF7-D2D9E2FA9C12}" type="sibTrans" cxnId="{6F452B01-9126-445A-BAD9-D7AEDB228C9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26DD600A-3C46-4D9E-8379-10794F66924A}" type="pres">
      <dgm:prSet presAssocID="{247D286C-6A9F-4199-92CF-EBF31CE96611}" presName="Name19" presStyleLbl="parChTrans1D2" presStyleIdx="3" presStyleCnt="5"/>
      <dgm:spPr/>
    </dgm:pt>
    <dgm:pt modelId="{A401F59E-F6BB-4071-917C-58A8480DCA91}" type="pres">
      <dgm:prSet presAssocID="{52867544-7B84-4746-8E15-83A3487D89AC}" presName="Name21" presStyleCnt="0"/>
      <dgm:spPr/>
    </dgm:pt>
    <dgm:pt modelId="{257F4FAA-9336-4ABC-A5F4-051B56828069}" type="pres">
      <dgm:prSet presAssocID="{52867544-7B84-4746-8E15-83A3487D89AC}" presName="level2Shape" presStyleLbl="node2" presStyleIdx="3" presStyleCnt="5"/>
      <dgm:spPr/>
    </dgm:pt>
    <dgm:pt modelId="{2571A752-5BF3-49A6-B4C7-AF444655A36B}" type="pres">
      <dgm:prSet presAssocID="{52867544-7B84-4746-8E15-83A3487D89AC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6F452B01-9126-445A-BAD9-D7AEDB228C95}" srcId="{11C582FB-D301-4A67-835D-4CB7CEB50770}" destId="{52867544-7B84-4746-8E15-83A3487D89AC}" srcOrd="3" destOrd="0" parTransId="{247D286C-6A9F-4199-92CF-EBF31CE96611}" sibTransId="{21986C40-4871-47AC-BAF7-D2D9E2FA9C12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C432552-A7C8-428E-8E18-ABD008BE4FB1}" type="presOf" srcId="{52867544-7B84-4746-8E15-83A3487D89AC}" destId="{257F4FAA-9336-4ABC-A5F4-051B56828069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717567D9-AC72-4092-86A8-1B30EED93182}" type="presOf" srcId="{247D286C-6A9F-4199-92CF-EBF31CE96611}" destId="{26DD600A-3C46-4D9E-8379-10794F66924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D9022BD4-3158-4E2D-ABE1-DEDF5B9F942E}" type="presParOf" srcId="{0810A678-E60C-4760-BC00-63A28DF49489}" destId="{26DD600A-3C46-4D9E-8379-10794F66924A}" srcOrd="6" destOrd="0" presId="urn:microsoft.com/office/officeart/2005/8/layout/hierarchy6"/>
    <dgm:cxn modelId="{48AA215C-2A51-4A0C-897E-74D08A2E5E6C}" type="presParOf" srcId="{0810A678-E60C-4760-BC00-63A28DF49489}" destId="{A401F59E-F6BB-4071-917C-58A8480DCA91}" srcOrd="7" destOrd="0" presId="urn:microsoft.com/office/officeart/2005/8/layout/hierarchy6"/>
    <dgm:cxn modelId="{5DD2B3F8-9881-4135-A81B-7D58416618EE}" type="presParOf" srcId="{A401F59E-F6BB-4071-917C-58A8480DCA91}" destId="{257F4FAA-9336-4ABC-A5F4-051B56828069}" srcOrd="0" destOrd="0" presId="urn:microsoft.com/office/officeart/2005/8/layout/hierarchy6"/>
    <dgm:cxn modelId="{E2FAB8BA-3650-4CE7-AFA3-5BB535BFC23F}" type="presParOf" srcId="{A401F59E-F6BB-4071-917C-58A8480DCA91}" destId="{2571A752-5BF3-49A6-B4C7-AF444655A36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98990" y="666749"/>
          <a:ext cx="4554374" cy="116398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33082" y="700841"/>
        <a:ext cx="4486190" cy="1095796"/>
      </dsp:txXfrm>
    </dsp:sp>
    <dsp:sp modelId="{33643D00-C75E-4DF5-A0F0-DFA21355EB8A}">
      <dsp:nvSpPr>
        <dsp:cNvPr id="0" name=""/>
        <dsp:cNvSpPr/>
      </dsp:nvSpPr>
      <dsp:spPr>
        <a:xfrm>
          <a:off x="724762" y="1830730"/>
          <a:ext cx="4251415" cy="386172"/>
        </a:xfrm>
        <a:custGeom>
          <a:avLst/>
          <a:gdLst/>
          <a:ahLst/>
          <a:cxnLst/>
          <a:rect l="0" t="0" r="0" b="0"/>
          <a:pathLst>
            <a:path>
              <a:moveTo>
                <a:pt x="4251415" y="0"/>
              </a:moveTo>
              <a:lnTo>
                <a:pt x="425141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90" y="2216902"/>
          <a:ext cx="1448145" cy="96543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8966" y="2245178"/>
        <a:ext cx="1391593" cy="908878"/>
      </dsp:txXfrm>
    </dsp:sp>
    <dsp:sp modelId="{67357A81-5F47-46C8-8791-23DB6B665016}">
      <dsp:nvSpPr>
        <dsp:cNvPr id="0" name=""/>
        <dsp:cNvSpPr/>
      </dsp:nvSpPr>
      <dsp:spPr>
        <a:xfrm>
          <a:off x="2607352" y="1830730"/>
          <a:ext cx="2368825" cy="386172"/>
        </a:xfrm>
        <a:custGeom>
          <a:avLst/>
          <a:gdLst/>
          <a:ahLst/>
          <a:cxnLst/>
          <a:rect l="0" t="0" r="0" b="0"/>
          <a:pathLst>
            <a:path>
              <a:moveTo>
                <a:pt x="2368825" y="0"/>
              </a:moveTo>
              <a:lnTo>
                <a:pt x="236882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83279" y="2216902"/>
          <a:ext cx="1448145" cy="96543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11555" y="2245178"/>
        <a:ext cx="1391593" cy="908878"/>
      </dsp:txXfrm>
    </dsp:sp>
    <dsp:sp modelId="{E5E261E0-CCBC-4B5A-A904-F243E2AA53B0}">
      <dsp:nvSpPr>
        <dsp:cNvPr id="0" name=""/>
        <dsp:cNvSpPr/>
      </dsp:nvSpPr>
      <dsp:spPr>
        <a:xfrm>
          <a:off x="4621252" y="1830730"/>
          <a:ext cx="354925" cy="386172"/>
        </a:xfrm>
        <a:custGeom>
          <a:avLst/>
          <a:gdLst/>
          <a:ahLst/>
          <a:cxnLst/>
          <a:rect l="0" t="0" r="0" b="0"/>
          <a:pathLst>
            <a:path>
              <a:moveTo>
                <a:pt x="354925" y="0"/>
              </a:moveTo>
              <a:lnTo>
                <a:pt x="35492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765868" y="2216902"/>
          <a:ext cx="1710766" cy="96543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794144" y="2245178"/>
        <a:ext cx="1654214" cy="908878"/>
      </dsp:txXfrm>
    </dsp:sp>
    <dsp:sp modelId="{F7436063-BF3D-4400-ABDF-46A0C91AC2E1}">
      <dsp:nvSpPr>
        <dsp:cNvPr id="0" name=""/>
        <dsp:cNvSpPr/>
      </dsp:nvSpPr>
      <dsp:spPr>
        <a:xfrm>
          <a:off x="4976178" y="1830730"/>
          <a:ext cx="1836436" cy="3861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086"/>
              </a:lnTo>
              <a:lnTo>
                <a:pt x="1836436" y="193086"/>
              </a:lnTo>
              <a:lnTo>
                <a:pt x="1836436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5911079" y="2216902"/>
          <a:ext cx="1803071" cy="96543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5939355" y="2245178"/>
        <a:ext cx="1746519" cy="908878"/>
      </dsp:txXfrm>
    </dsp:sp>
    <dsp:sp modelId="{6CFC2203-4938-49A2-AB87-024200020F23}">
      <dsp:nvSpPr>
        <dsp:cNvPr id="0" name=""/>
        <dsp:cNvSpPr/>
      </dsp:nvSpPr>
      <dsp:spPr>
        <a:xfrm>
          <a:off x="4976178" y="1830730"/>
          <a:ext cx="4073952" cy="3861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086"/>
              </a:lnTo>
              <a:lnTo>
                <a:pt x="4073952" y="193086"/>
              </a:lnTo>
              <a:lnTo>
                <a:pt x="4073952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556983-C79F-48DB-8B35-B0509DFA20D2}">
      <dsp:nvSpPr>
        <dsp:cNvPr id="0" name=""/>
        <dsp:cNvSpPr/>
      </dsp:nvSpPr>
      <dsp:spPr>
        <a:xfrm>
          <a:off x="8148594" y="2216902"/>
          <a:ext cx="1803071" cy="96543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Punctuation</a:t>
          </a:r>
          <a:endParaRPr lang="en-GB" sz="1400" kern="1200" dirty="0"/>
        </a:p>
      </dsp:txBody>
      <dsp:txXfrm>
        <a:off x="8176870" y="2245178"/>
        <a:ext cx="1746519" cy="90887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871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24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40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44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37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40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44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82445" y="21237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40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4477"/>
          <a:ext cx="1773915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934526" y="2123797"/>
        <a:ext cx="1715275" cy="942427"/>
      </dsp:txXfrm>
    </dsp:sp>
    <dsp:sp modelId="{E05A62CD-9242-4A4D-8A0F-EF9B67F026D0}">
      <dsp:nvSpPr>
        <dsp:cNvPr id="0" name=""/>
        <dsp:cNvSpPr/>
      </dsp:nvSpPr>
      <dsp:spPr>
        <a:xfrm>
          <a:off x="4976178" y="16940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74CB9C-58BA-43A9-8DF8-F8C8ED73DC09}">
      <dsp:nvSpPr>
        <dsp:cNvPr id="0" name=""/>
        <dsp:cNvSpPr/>
      </dsp:nvSpPr>
      <dsp:spPr>
        <a:xfrm>
          <a:off x="6129602" y="20944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6158922" y="21237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40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4477"/>
          <a:ext cx="1869627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123797"/>
        <a:ext cx="1810987" cy="94242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91242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6592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8188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7935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8188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127935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8188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8615"/>
          <a:ext cx="1773915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934526" y="2127935"/>
        <a:ext cx="1715275" cy="942427"/>
      </dsp:txXfrm>
    </dsp:sp>
    <dsp:sp modelId="{B50BD3FB-E473-4512-B6AA-808DF406E318}">
      <dsp:nvSpPr>
        <dsp:cNvPr id="0" name=""/>
        <dsp:cNvSpPr/>
      </dsp:nvSpPr>
      <dsp:spPr>
        <a:xfrm>
          <a:off x="4976178" y="1698188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5C1892-4C01-49E5-868D-835B5611391E}">
      <dsp:nvSpPr>
        <dsp:cNvPr id="0" name=""/>
        <dsp:cNvSpPr/>
      </dsp:nvSpPr>
      <dsp:spPr>
        <a:xfrm>
          <a:off x="6129602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Conjunctions</a:t>
          </a:r>
          <a:endParaRPr lang="en-GB" sz="1400" kern="1200" dirty="0"/>
        </a:p>
      </dsp:txBody>
      <dsp:txXfrm>
        <a:off x="6158922" y="2127935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8188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8615"/>
          <a:ext cx="1869627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127935"/>
        <a:ext cx="1810987" cy="94242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375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4728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444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448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0741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444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448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0741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444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44877"/>
          <a:ext cx="1773915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074197"/>
        <a:ext cx="1715275" cy="942427"/>
      </dsp:txXfrm>
    </dsp:sp>
    <dsp:sp modelId="{1E19C410-D02C-4CFB-804F-86AD470D3027}">
      <dsp:nvSpPr>
        <dsp:cNvPr id="0" name=""/>
        <dsp:cNvSpPr/>
      </dsp:nvSpPr>
      <dsp:spPr>
        <a:xfrm>
          <a:off x="4976178" y="16444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04E4B0-CC50-4E8D-8475-0F632A664100}">
      <dsp:nvSpPr>
        <dsp:cNvPr id="0" name=""/>
        <dsp:cNvSpPr/>
      </dsp:nvSpPr>
      <dsp:spPr>
        <a:xfrm>
          <a:off x="6129602" y="20448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Conjunctions</a:t>
          </a:r>
          <a:endParaRPr lang="en-GB" sz="1400" kern="1200" dirty="0"/>
        </a:p>
      </dsp:txBody>
      <dsp:txXfrm>
        <a:off x="6158922" y="20741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444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44877"/>
          <a:ext cx="1869627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074197"/>
        <a:ext cx="1810987" cy="94242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375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4728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444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448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0741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444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448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0741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444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44877"/>
          <a:ext cx="1773915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074197"/>
        <a:ext cx="1715275" cy="942427"/>
      </dsp:txXfrm>
    </dsp:sp>
    <dsp:sp modelId="{1E19C410-D02C-4CFB-804F-86AD470D3027}">
      <dsp:nvSpPr>
        <dsp:cNvPr id="0" name=""/>
        <dsp:cNvSpPr/>
      </dsp:nvSpPr>
      <dsp:spPr>
        <a:xfrm>
          <a:off x="4976178" y="16444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04E4B0-CC50-4E8D-8475-0F632A664100}">
      <dsp:nvSpPr>
        <dsp:cNvPr id="0" name=""/>
        <dsp:cNvSpPr/>
      </dsp:nvSpPr>
      <dsp:spPr>
        <a:xfrm>
          <a:off x="6129602" y="20448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 – Join clauses</a:t>
          </a:r>
        </a:p>
      </dsp:txBody>
      <dsp:txXfrm>
        <a:off x="6158922" y="20741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444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44877"/>
          <a:ext cx="1869627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074197"/>
        <a:ext cx="1810987" cy="94242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91241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6591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8188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7935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8188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127935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8188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8615"/>
          <a:ext cx="1773915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127935"/>
        <a:ext cx="1715275" cy="942427"/>
      </dsp:txXfrm>
    </dsp:sp>
    <dsp:sp modelId="{26DD600A-3C46-4D9E-8379-10794F66924A}">
      <dsp:nvSpPr>
        <dsp:cNvPr id="0" name=""/>
        <dsp:cNvSpPr/>
      </dsp:nvSpPr>
      <dsp:spPr>
        <a:xfrm>
          <a:off x="4976178" y="1698188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7F4FAA-9336-4ABC-A5F4-051B56828069}">
      <dsp:nvSpPr>
        <dsp:cNvPr id="0" name=""/>
        <dsp:cNvSpPr/>
      </dsp:nvSpPr>
      <dsp:spPr>
        <a:xfrm>
          <a:off x="6129602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 – Joins clauses</a:t>
          </a:r>
        </a:p>
      </dsp:txBody>
      <dsp:txXfrm>
        <a:off x="6158922" y="2127935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8188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8615"/>
          <a:ext cx="1869627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8111003" y="2127935"/>
        <a:ext cx="1810987" cy="94242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91241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6591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8188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</a:t>
          </a:r>
          <a:r>
            <a:rPr lang="en-GB" sz="1400" u="sng" kern="1200" dirty="0">
              <a:solidFill>
                <a:srgbClr val="002060"/>
              </a:solidFill>
            </a:rPr>
            <a:t>Phrase</a:t>
          </a:r>
          <a:r>
            <a:rPr lang="en-GB" sz="1400" kern="1200" dirty="0"/>
            <a:t> – Thing or object</a:t>
          </a:r>
        </a:p>
      </dsp:txBody>
      <dsp:txXfrm>
        <a:off x="30364" y="2127935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8188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</a:t>
          </a:r>
          <a:r>
            <a:rPr lang="en-GB" sz="1400" u="sng" kern="1200" dirty="0">
              <a:solidFill>
                <a:srgbClr val="002060"/>
              </a:solidFill>
              <a:latin typeface="Andika"/>
              <a:ea typeface="+mn-ea"/>
              <a:cs typeface="+mn-cs"/>
            </a:rPr>
            <a:t>Phrase</a:t>
          </a:r>
          <a:r>
            <a:rPr lang="en-GB" sz="1400" kern="1200" dirty="0"/>
            <a:t>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127935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8188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8615"/>
          <a:ext cx="1773915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</a:t>
          </a:r>
          <a:r>
            <a:rPr lang="en-GB" sz="1400" u="sng" kern="1200" dirty="0">
              <a:solidFill>
                <a:srgbClr val="002060"/>
              </a:solidFill>
              <a:latin typeface="Andika"/>
              <a:ea typeface="+mn-ea"/>
              <a:cs typeface="+mn-cs"/>
            </a:rPr>
            <a:t>Phrase</a:t>
          </a:r>
          <a:r>
            <a:rPr lang="en-GB" sz="1400" kern="1200" dirty="0"/>
            <a:t>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127935"/>
        <a:ext cx="1715275" cy="942427"/>
      </dsp:txXfrm>
    </dsp:sp>
    <dsp:sp modelId="{26DD600A-3C46-4D9E-8379-10794F66924A}">
      <dsp:nvSpPr>
        <dsp:cNvPr id="0" name=""/>
        <dsp:cNvSpPr/>
      </dsp:nvSpPr>
      <dsp:spPr>
        <a:xfrm>
          <a:off x="4976178" y="1698188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7F4FAA-9336-4ABC-A5F4-051B56828069}">
      <dsp:nvSpPr>
        <dsp:cNvPr id="0" name=""/>
        <dsp:cNvSpPr/>
      </dsp:nvSpPr>
      <dsp:spPr>
        <a:xfrm>
          <a:off x="6129602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 – Joins clauses</a:t>
          </a:r>
        </a:p>
      </dsp:txBody>
      <dsp:txXfrm>
        <a:off x="6158922" y="2127935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8188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8615"/>
          <a:ext cx="1869627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8111003" y="2127935"/>
        <a:ext cx="1810987" cy="9424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forms.office.com/Pages/ResponsePage.aspx?id=KXI8YMEiwUOjgEvkVqYFjsqqRugkSxNLsNDyMI4WsoRUQUM5SjFDTThIV1EyR08zUzg4V0NCNkYxWC4u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6591300" y="2247137"/>
            <a:ext cx="5114353" cy="215671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group of words that contains </a:t>
            </a:r>
          </a:p>
          <a:p>
            <a:pPr algn="ctr"/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both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subject and a verb.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E1AB7AD-68CE-215B-E419-95F1DEEDAE73}"/>
              </a:ext>
            </a:extLst>
          </p:cNvPr>
          <p:cNvSpPr txBox="1">
            <a:spLocks/>
          </p:cNvSpPr>
          <p:nvPr/>
        </p:nvSpPr>
        <p:spPr>
          <a:xfrm>
            <a:off x="6591300" y="432859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(</a:t>
            </a:r>
            <a:r>
              <a:rPr lang="en-GB" sz="28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) that is doing the verb.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F8EB781-2D59-012E-10D5-B5436060D228}"/>
              </a:ext>
            </a:extLst>
          </p:cNvPr>
          <p:cNvSpPr txBox="1">
            <a:spLocks/>
          </p:cNvSpPr>
          <p:nvPr/>
        </p:nvSpPr>
        <p:spPr>
          <a:xfrm>
            <a:off x="486345" y="499788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doing or being word.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D19D0D7-9630-5C8D-8BEB-47C3A18F0B85}"/>
              </a:ext>
            </a:extLst>
          </p:cNvPr>
          <p:cNvSpPr txBox="1">
            <a:spLocks/>
          </p:cNvSpPr>
          <p:nvPr/>
        </p:nvSpPr>
        <p:spPr>
          <a:xfrm>
            <a:off x="486347" y="2247137"/>
            <a:ext cx="5114351" cy="2229867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phrase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group of words that does </a:t>
            </a:r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contain</a:t>
            </a:r>
          </a:p>
          <a:p>
            <a:pPr algn="ctr"/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both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subject and a verb.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4C93A44-C9CA-3A5E-FA83-DFAE97DF2B8D}"/>
              </a:ext>
            </a:extLst>
          </p:cNvPr>
          <p:cNvSpPr txBox="1">
            <a:spLocks/>
          </p:cNvSpPr>
          <p:nvPr/>
        </p:nvSpPr>
        <p:spPr>
          <a:xfrm>
            <a:off x="6591300" y="4709877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Examples: 'She runs.’, 'because she was late'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1280D2F-DD7E-A6CE-3442-BDE114A0077E}"/>
              </a:ext>
            </a:extLst>
          </p:cNvPr>
          <p:cNvSpPr txBox="1">
            <a:spLocks/>
          </p:cNvSpPr>
          <p:nvPr/>
        </p:nvSpPr>
        <p:spPr>
          <a:xfrm>
            <a:off x="486345" y="4776806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Examples: 'in the morning', 'running fast', 'the red ball'</a:t>
            </a:r>
          </a:p>
        </p:txBody>
      </p:sp>
    </p:spTree>
    <p:extLst>
      <p:ext uri="{BB962C8B-B14F-4D97-AF65-F5344CB8AC3E}">
        <p14:creationId xmlns:p14="http://schemas.microsoft.com/office/powerpoint/2010/main" val="2249552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  <p:bldP spid="3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B55743-2B52-15CA-2F59-EFFC54E851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85EE68FA-B1A4-94C6-11BA-DB9F4F32F0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287566-5099-9A05-C1A0-87448FA15F85}"/>
              </a:ext>
            </a:extLst>
          </p:cNvPr>
          <p:cNvSpPr txBox="1">
            <a:spLocks/>
          </p:cNvSpPr>
          <p:nvPr/>
        </p:nvSpPr>
        <p:spPr>
          <a:xfrm>
            <a:off x="6582156" y="390905"/>
            <a:ext cx="5114353" cy="215671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group of words that contains </a:t>
            </a:r>
          </a:p>
          <a:p>
            <a:pPr algn="ctr"/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both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subject and a verb.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859C2F2-6405-3EEB-6AA7-C395D1FF4806}"/>
              </a:ext>
            </a:extLst>
          </p:cNvPr>
          <p:cNvSpPr txBox="1">
            <a:spLocks/>
          </p:cNvSpPr>
          <p:nvPr/>
        </p:nvSpPr>
        <p:spPr>
          <a:xfrm>
            <a:off x="477203" y="390905"/>
            <a:ext cx="5114351" cy="2229867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phrase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group of words that does </a:t>
            </a:r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contain</a:t>
            </a:r>
          </a:p>
          <a:p>
            <a:pPr algn="ctr"/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both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subject and a verb.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49F91-4B14-4747-37B6-8D7FD7B84DFD}"/>
              </a:ext>
            </a:extLst>
          </p:cNvPr>
          <p:cNvSpPr txBox="1">
            <a:spLocks/>
          </p:cNvSpPr>
          <p:nvPr/>
        </p:nvSpPr>
        <p:spPr>
          <a:xfrm>
            <a:off x="6582158" y="2776302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Examples: 'She runs.’, 'because he was late'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2E65773-4AA3-64BA-2DBD-3465324CD4F1}"/>
              </a:ext>
            </a:extLst>
          </p:cNvPr>
          <p:cNvSpPr txBox="1">
            <a:spLocks/>
          </p:cNvSpPr>
          <p:nvPr/>
        </p:nvSpPr>
        <p:spPr>
          <a:xfrm>
            <a:off x="477203" y="2843231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Examples: 'in the morning', 'running fast', 'the red ball'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80390F0-0247-5933-CB33-EB0852D16C0B}"/>
              </a:ext>
            </a:extLst>
          </p:cNvPr>
          <p:cNvSpPr txBox="1">
            <a:spLocks/>
          </p:cNvSpPr>
          <p:nvPr/>
        </p:nvSpPr>
        <p:spPr>
          <a:xfrm>
            <a:off x="477201" y="4850615"/>
            <a:ext cx="11219308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800" dirty="0">
                <a:solidFill>
                  <a:schemeClr val="accent6">
                    <a:lumMod val="50000"/>
                  </a:schemeClr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&amp; 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the clauses?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E8CC61B-5C48-1359-27D6-3A93F8214893}"/>
              </a:ext>
            </a:extLst>
          </p:cNvPr>
          <p:cNvSpPr txBox="1">
            <a:spLocks/>
          </p:cNvSpPr>
          <p:nvPr/>
        </p:nvSpPr>
        <p:spPr>
          <a:xfrm>
            <a:off x="6582156" y="2776302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Examples: 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'She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accent6">
                    <a:lumMod val="50000"/>
                  </a:schemeClr>
                </a:solidFill>
                <a:latin typeface="+mn-lt"/>
                <a:ea typeface="Andika"/>
                <a:cs typeface="Andika"/>
              </a:rPr>
              <a:t>runs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.’, 'because 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he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accent6">
                    <a:lumMod val="50000"/>
                  </a:schemeClr>
                </a:solidFill>
                <a:latin typeface="+mn-lt"/>
                <a:ea typeface="Andika"/>
                <a:cs typeface="Andika"/>
              </a:rPr>
              <a:t>was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late'</a:t>
            </a:r>
          </a:p>
        </p:txBody>
      </p:sp>
    </p:spTree>
    <p:extLst>
      <p:ext uri="{BB962C8B-B14F-4D97-AF65-F5344CB8AC3E}">
        <p14:creationId xmlns:p14="http://schemas.microsoft.com/office/powerpoint/2010/main" val="40419654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B498018C-4C61-1311-73D2-5EB9605C94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BF7D970-D46C-9F4D-2305-0FC9012E4B77}"/>
              </a:ext>
            </a:extLst>
          </p:cNvPr>
          <p:cNvSpPr txBox="1">
            <a:spLocks/>
          </p:cNvSpPr>
          <p:nvPr/>
        </p:nvSpPr>
        <p:spPr>
          <a:xfrm>
            <a:off x="512934" y="152149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Can anyone remember any types of phrases they have heard?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7B67993-9065-0AA2-3D8D-9867312D1738}"/>
              </a:ext>
            </a:extLst>
          </p:cNvPr>
          <p:cNvSpPr txBox="1">
            <a:spLocks/>
          </p:cNvSpPr>
          <p:nvPr/>
        </p:nvSpPr>
        <p:spPr>
          <a:xfrm>
            <a:off x="580991" y="1029974"/>
            <a:ext cx="3574433" cy="99999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(no verb)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79CA1A8-1618-F044-23BA-2206CD302BFC}"/>
              </a:ext>
            </a:extLst>
          </p:cNvPr>
          <p:cNvSpPr txBox="1">
            <a:spLocks/>
          </p:cNvSpPr>
          <p:nvPr/>
        </p:nvSpPr>
        <p:spPr>
          <a:xfrm>
            <a:off x="4308783" y="1029973"/>
            <a:ext cx="3574433" cy="99999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phrases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(no subject)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C1A7AF5-B91F-578C-5F3A-86F11A80A548}"/>
              </a:ext>
            </a:extLst>
          </p:cNvPr>
          <p:cNvSpPr txBox="1">
            <a:spLocks/>
          </p:cNvSpPr>
          <p:nvPr/>
        </p:nvSpPr>
        <p:spPr>
          <a:xfrm>
            <a:off x="8036576" y="1029973"/>
            <a:ext cx="3574433" cy="99999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 phrases (usually no verb)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D094351-2730-9C78-155D-C38FC3CE2B61}"/>
              </a:ext>
            </a:extLst>
          </p:cNvPr>
          <p:cNvSpPr txBox="1">
            <a:spLocks/>
          </p:cNvSpPr>
          <p:nvPr/>
        </p:nvSpPr>
        <p:spPr>
          <a:xfrm>
            <a:off x="580991" y="2182118"/>
            <a:ext cx="3574433" cy="943069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 examples?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CA12CC8-0AD6-1A88-E16B-0DCEFB604123}"/>
              </a:ext>
            </a:extLst>
          </p:cNvPr>
          <p:cNvSpPr txBox="1">
            <a:spLocks/>
          </p:cNvSpPr>
          <p:nvPr/>
        </p:nvSpPr>
        <p:spPr>
          <a:xfrm>
            <a:off x="4308783" y="2182117"/>
            <a:ext cx="3574433" cy="943069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 examples?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B3F50E8-D542-C180-D398-72DD3D3886E6}"/>
              </a:ext>
            </a:extLst>
          </p:cNvPr>
          <p:cNvSpPr txBox="1">
            <a:spLocks/>
          </p:cNvSpPr>
          <p:nvPr/>
        </p:nvSpPr>
        <p:spPr>
          <a:xfrm>
            <a:off x="8036576" y="2182117"/>
            <a:ext cx="3574433" cy="943069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 examples?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B81372E-AB58-62F7-9642-C4F0D1912C1B}"/>
              </a:ext>
            </a:extLst>
          </p:cNvPr>
          <p:cNvSpPr txBox="1">
            <a:spLocks/>
          </p:cNvSpPr>
          <p:nvPr/>
        </p:nvSpPr>
        <p:spPr>
          <a:xfrm>
            <a:off x="580991" y="3277336"/>
            <a:ext cx="3574433" cy="32697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tall oak tree</a:t>
            </a:r>
          </a:p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basket of fresh strawberries</a:t>
            </a:r>
          </a:p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sound of crashing waves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B9D537D-5696-141C-5FCB-2687606028A3}"/>
              </a:ext>
            </a:extLst>
          </p:cNvPr>
          <p:cNvSpPr txBox="1">
            <a:spLocks/>
          </p:cNvSpPr>
          <p:nvPr/>
        </p:nvSpPr>
        <p:spPr>
          <a:xfrm>
            <a:off x="4308783" y="3277335"/>
            <a:ext cx="3574433" cy="3269769"/>
          </a:xfrm>
          <a:prstGeom prst="roundRect">
            <a:avLst>
              <a:gd name="adj" fmla="val 8779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>
              <a:lnSpc>
                <a:spcPct val="160000"/>
              </a:lnSpc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running quickly</a:t>
            </a:r>
          </a:p>
          <a:p>
            <a:pPr marL="514350" indent="-514350">
              <a:lnSpc>
                <a:spcPct val="160000"/>
              </a:lnSpc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has been singing beautifully</a:t>
            </a:r>
          </a:p>
          <a:p>
            <a:pPr marL="514350" indent="-514350">
              <a:lnSpc>
                <a:spcPct val="160000"/>
              </a:lnSpc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will write a letter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9170133-8CE6-23F5-4596-DE1668080F6D}"/>
              </a:ext>
            </a:extLst>
          </p:cNvPr>
          <p:cNvSpPr txBox="1">
            <a:spLocks/>
          </p:cNvSpPr>
          <p:nvPr/>
        </p:nvSpPr>
        <p:spPr>
          <a:xfrm>
            <a:off x="8036576" y="3277335"/>
            <a:ext cx="3574433" cy="3269769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Under the old bridge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 the middle of the night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With a smile on her face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Clause or phrase?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red bicycle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Phrase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28636" y="515586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 red bicycle” contains a noun but NO verb.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noun phrase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D857D0-11A3-4654-18AE-17E2C79D8FFE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red bicycle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Clause or phrase?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41504E-2525-F5DE-489D-CB7CF21BB89D}"/>
              </a:ext>
            </a:extLst>
          </p:cNvPr>
          <p:cNvSpPr txBox="1"/>
          <p:nvPr/>
        </p:nvSpPr>
        <p:spPr>
          <a:xfrm>
            <a:off x="961797" y="1264780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because it was raining</a:t>
            </a:r>
          </a:p>
        </p:txBody>
      </p:sp>
    </p:spTree>
    <p:extLst>
      <p:ext uri="{BB962C8B-B14F-4D97-AF65-F5344CB8AC3E}">
        <p14:creationId xmlns:p14="http://schemas.microsoft.com/office/powerpoint/2010/main" val="34501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539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00625A-30D3-3F7F-439A-3937B3F3B050}"/>
              </a:ext>
            </a:extLst>
          </p:cNvPr>
          <p:cNvSpPr txBox="1"/>
          <p:nvPr/>
        </p:nvSpPr>
        <p:spPr>
          <a:xfrm>
            <a:off x="528636" y="769804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7030A0"/>
                </a:solidFill>
                <a:latin typeface="Andika" panose="02000000000000000000" pitchFamily="2" charset="0"/>
              </a:rPr>
              <a:t>Clause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1834FC2-841F-9F40-15FB-5CBE99BDA255}"/>
              </a:ext>
            </a:extLst>
          </p:cNvPr>
          <p:cNvSpPr txBox="1"/>
          <p:nvPr/>
        </p:nvSpPr>
        <p:spPr>
          <a:xfrm>
            <a:off x="887855" y="1058884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because it was raining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6077F5-29A8-CC6C-4A39-06E363CCC9A3}"/>
              </a:ext>
            </a:extLst>
          </p:cNvPr>
          <p:cNvSpPr txBox="1"/>
          <p:nvPr/>
        </p:nvSpPr>
        <p:spPr>
          <a:xfrm>
            <a:off x="514385" y="4752278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“because it was raining” has a verb (“was”) and a subject (the pronoun “it”).  It is a clause. </a:t>
            </a:r>
          </a:p>
        </p:txBody>
      </p:sp>
      <p:pic>
        <p:nvPicPr>
          <p:cNvPr id="6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3B35657F-AD9A-DB57-1A5C-AD33BA095BF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17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3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100"/>
                            </p:stCondLst>
                            <p:childTnLst>
                              <p:par>
                                <p:cTn id="27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9" grpId="0" build="allAtOnce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00891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Clause or phrase?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52C450-B6F2-B453-5B72-A75135978CB0}"/>
              </a:ext>
            </a:extLst>
          </p:cNvPr>
          <p:cNvSpPr txBox="1"/>
          <p:nvPr/>
        </p:nvSpPr>
        <p:spPr>
          <a:xfrm>
            <a:off x="961797" y="1414433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sun set behind the hills.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7164B3-1357-3E5C-4C52-ADED3CB1A544}"/>
              </a:ext>
            </a:extLst>
          </p:cNvPr>
          <p:cNvSpPr txBox="1"/>
          <p:nvPr/>
        </p:nvSpPr>
        <p:spPr>
          <a:xfrm>
            <a:off x="528636" y="4623391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 sun set behind the hills” has a verb (“set”) and a subject (“the sun”).  It is a clause. </a:t>
            </a:r>
          </a:p>
        </p:txBody>
      </p:sp>
      <p:pic>
        <p:nvPicPr>
          <p:cNvPr id="2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1E3A7EF8-C87A-21EE-8DB8-94CD34A3E60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12462F1-FECE-30D6-029F-E218FA5C50E2}"/>
              </a:ext>
            </a:extLst>
          </p:cNvPr>
          <p:cNvSpPr txBox="1"/>
          <p:nvPr/>
        </p:nvSpPr>
        <p:spPr>
          <a:xfrm>
            <a:off x="528636" y="77621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Clause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D23DE79-1DB2-FDC1-BCF2-77ECEBFF1BA0}"/>
              </a:ext>
            </a:extLst>
          </p:cNvPr>
          <p:cNvSpPr txBox="1"/>
          <p:nvPr/>
        </p:nvSpPr>
        <p:spPr>
          <a:xfrm>
            <a:off x="832801" y="111075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sun set behind the hills.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100"/>
                            </p:stCondLst>
                            <p:childTnLst>
                              <p:par>
                                <p:cTn id="27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1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  <p:bldP spid="7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Clause or phrase?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70B72C-94BB-8BB4-A5D7-3A2E4457C92A}"/>
              </a:ext>
            </a:extLst>
          </p:cNvPr>
          <p:cNvSpPr txBox="1"/>
          <p:nvPr/>
        </p:nvSpPr>
        <p:spPr>
          <a:xfrm>
            <a:off x="961797" y="1506844"/>
            <a:ext cx="106167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rgbClr val="FFFF00"/>
                </a:solidFill>
                <a:latin typeface="Andika" panose="02000000000000000000" pitchFamily="2" charset="0"/>
              </a:rPr>
              <a:t>was singing beautifully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Phrases &amp; Clauses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613455" y="993734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Phrase</a:t>
            </a:r>
          </a:p>
        </p:txBody>
      </p:sp>
      <p:pic>
        <p:nvPicPr>
          <p:cNvPr id="3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1B20BE2F-897E-B3FD-FAD9-E6F71913DC7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B15AF85-25BD-5063-35D4-DE518F5816C0}"/>
              </a:ext>
            </a:extLst>
          </p:cNvPr>
          <p:cNvSpPr txBox="1"/>
          <p:nvPr/>
        </p:nvSpPr>
        <p:spPr>
          <a:xfrm>
            <a:off x="961797" y="1506844"/>
            <a:ext cx="106167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rgbClr val="FFFF00"/>
                </a:solidFill>
                <a:latin typeface="Andika" panose="02000000000000000000" pitchFamily="2" charset="0"/>
              </a:rPr>
              <a:t>was singing beautifully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2A28920-388D-3D17-725B-E350825869A5}"/>
              </a:ext>
            </a:extLst>
          </p:cNvPr>
          <p:cNvSpPr txBox="1"/>
          <p:nvPr/>
        </p:nvSpPr>
        <p:spPr>
          <a:xfrm>
            <a:off x="252549" y="5155869"/>
            <a:ext cx="116869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“was singing beautifully” contains a verb but NO subject.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is a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verb phrase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Clause or phrase?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baby cried loudly.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5ED749-2585-4D16-E26D-929F18C34B4C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7030A0"/>
                </a:solidFill>
                <a:latin typeface="Andika" panose="02000000000000000000" pitchFamily="2" charset="0"/>
              </a:rPr>
              <a:t>Clause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2E7C59-661A-204C-CC86-0C1CDC1D632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baby cried loudly.</a:t>
            </a:r>
          </a:p>
        </p:txBody>
      </p:sp>
      <p:pic>
        <p:nvPicPr>
          <p:cNvPr id="5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35B4724-F2DE-6A1A-B435-6B505683835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E6C8D4B-ABF6-D35D-4433-E0516DDACFF5}"/>
              </a:ext>
            </a:extLst>
          </p:cNvPr>
          <p:cNvSpPr txBox="1"/>
          <p:nvPr/>
        </p:nvSpPr>
        <p:spPr>
          <a:xfrm>
            <a:off x="528636" y="51273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 baby cried loudly” has a verb (“cried”) and a subject (“the baby”).  It is a clause. 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 build="allAtOnce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115" y="530352"/>
            <a:ext cx="11674336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Clause or phrase?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EA7D9-2F10-8C00-6C58-AF6A5D23BAA2}"/>
              </a:ext>
            </a:extLst>
          </p:cNvPr>
          <p:cNvSpPr txBox="1"/>
          <p:nvPr/>
        </p:nvSpPr>
        <p:spPr>
          <a:xfrm>
            <a:off x="265116" y="2038796"/>
            <a:ext cx="116617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although she was tired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9C4D9A68-CF07-66B1-A472-A1563E3054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115" y="530352"/>
            <a:ext cx="11674336" cy="60921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F64186-8361-3CD8-58CD-919600CC4BF3}"/>
              </a:ext>
            </a:extLst>
          </p:cNvPr>
          <p:cNvSpPr txBox="1"/>
          <p:nvPr/>
        </p:nvSpPr>
        <p:spPr>
          <a:xfrm>
            <a:off x="516058" y="84512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7030A0"/>
                </a:solidFill>
                <a:latin typeface="Andika" panose="02000000000000000000" pitchFamily="2" charset="0"/>
              </a:rPr>
              <a:t>Clause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41D28FD-E335-F4B0-8B02-7651F4958C77}"/>
              </a:ext>
            </a:extLst>
          </p:cNvPr>
          <p:cNvSpPr txBox="1"/>
          <p:nvPr/>
        </p:nvSpPr>
        <p:spPr>
          <a:xfrm>
            <a:off x="252549" y="1772216"/>
            <a:ext cx="116617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although she was tired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D3196C-2CA4-537E-4AC9-267D0F07441C}"/>
              </a:ext>
            </a:extLst>
          </p:cNvPr>
          <p:cNvSpPr txBox="1"/>
          <p:nvPr/>
        </p:nvSpPr>
        <p:spPr>
          <a:xfrm>
            <a:off x="112710" y="5241703"/>
            <a:ext cx="116617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“although she was tired” has a verb (“was”) and a subject (“she”).  It is a clause.</a:t>
            </a:r>
          </a:p>
        </p:txBody>
      </p:sp>
      <p:pic>
        <p:nvPicPr>
          <p:cNvPr id="6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B5D66D0-BB12-CE09-14B5-85726E64508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3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100"/>
                            </p:stCondLst>
                            <p:childTnLst>
                              <p:par>
                                <p:cTn id="27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6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16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0" grpId="0" build="allAtOnce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61223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Clause or phrase?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271C4-3BC9-3E1B-E1BE-A0A3BED3E1DA}"/>
              </a:ext>
            </a:extLst>
          </p:cNvPr>
          <p:cNvSpPr txBox="1"/>
          <p:nvPr/>
        </p:nvSpPr>
        <p:spPr>
          <a:xfrm>
            <a:off x="227421" y="1414433"/>
            <a:ext cx="1171203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while they were sleeping</a:t>
            </a:r>
          </a:p>
        </p:txBody>
      </p:sp>
    </p:spTree>
    <p:extLst>
      <p:ext uri="{BB962C8B-B14F-4D97-AF65-F5344CB8AC3E}">
        <p14:creationId xmlns:p14="http://schemas.microsoft.com/office/powerpoint/2010/main" val="336573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550" y="530352"/>
            <a:ext cx="11686902" cy="60921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5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27193A5F-34E1-BB12-5555-5F775F16BD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8040333-2C78-8AE1-20AC-67D738548B54}"/>
              </a:ext>
            </a:extLst>
          </p:cNvPr>
          <p:cNvSpPr txBox="1"/>
          <p:nvPr/>
        </p:nvSpPr>
        <p:spPr>
          <a:xfrm>
            <a:off x="528636" y="84512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7030A0"/>
                </a:solidFill>
                <a:latin typeface="Andika" panose="02000000000000000000" pitchFamily="2" charset="0"/>
              </a:rPr>
              <a:t>Clause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262F454-B2E9-C0C9-1DAB-385EB80FEBE0}"/>
              </a:ext>
            </a:extLst>
          </p:cNvPr>
          <p:cNvSpPr txBox="1"/>
          <p:nvPr/>
        </p:nvSpPr>
        <p:spPr>
          <a:xfrm>
            <a:off x="227421" y="1414433"/>
            <a:ext cx="1171203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while they were sleeping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C2C21B9-B356-9067-D735-3CAE686C51D3}"/>
              </a:ext>
            </a:extLst>
          </p:cNvPr>
          <p:cNvSpPr txBox="1"/>
          <p:nvPr/>
        </p:nvSpPr>
        <p:spPr>
          <a:xfrm>
            <a:off x="278255" y="5127319"/>
            <a:ext cx="116617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“while they were sleeping” has a verb (“were sleeping”) and a subject (“they”).  It is a clause.</a:t>
            </a:r>
          </a:p>
        </p:txBody>
      </p:sp>
    </p:spTree>
    <p:extLst>
      <p:ext uri="{BB962C8B-B14F-4D97-AF65-F5344CB8AC3E}">
        <p14:creationId xmlns:p14="http://schemas.microsoft.com/office/powerpoint/2010/main" val="405501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6" grpId="0" build="allAtOnce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Clause or phrase?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8CA4A3-1CDC-A060-2719-0786034FFDEA}"/>
              </a:ext>
            </a:extLst>
          </p:cNvPr>
          <p:cNvSpPr txBox="1"/>
          <p:nvPr/>
        </p:nvSpPr>
        <p:spPr>
          <a:xfrm>
            <a:off x="355464" y="1414433"/>
            <a:ext cx="115965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sound of thunder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96541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Phrase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EE6D07D-363E-9E55-DA90-EECD06D1A1C0}"/>
              </a:ext>
            </a:extLst>
          </p:cNvPr>
          <p:cNvSpPr txBox="1"/>
          <p:nvPr/>
        </p:nvSpPr>
        <p:spPr>
          <a:xfrm>
            <a:off x="355464" y="1414433"/>
            <a:ext cx="115965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sound of thunder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385957-514F-B128-8401-096AFF705F31}"/>
              </a:ext>
            </a:extLst>
          </p:cNvPr>
          <p:cNvSpPr txBox="1"/>
          <p:nvPr/>
        </p:nvSpPr>
        <p:spPr>
          <a:xfrm>
            <a:off x="252549" y="5155869"/>
            <a:ext cx="116869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“the sound of thunder” does NOT contain a verb.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is a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noun phrase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Clause or phrase?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B65009-3CDF-A3D3-331A-71D3B77FAB57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can solve the puzzle</a:t>
            </a:r>
          </a:p>
        </p:txBody>
      </p:sp>
    </p:spTree>
    <p:extLst>
      <p:ext uri="{BB962C8B-B14F-4D97-AF65-F5344CB8AC3E}">
        <p14:creationId xmlns:p14="http://schemas.microsoft.com/office/powerpoint/2010/main" val="143035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12401293"/>
              </p:ext>
            </p:extLst>
          </p:nvPr>
        </p:nvGraphicFramePr>
        <p:xfrm>
          <a:off x="1544318" y="590550"/>
          <a:ext cx="9952356" cy="3849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Phrase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B4986C0-D22A-F809-CA0F-50F2A6403A3F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can solve the puzzle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74E920B-EBE8-C283-91BF-2FE8A7C3DAD4}"/>
              </a:ext>
            </a:extLst>
          </p:cNvPr>
          <p:cNvSpPr txBox="1"/>
          <p:nvPr/>
        </p:nvSpPr>
        <p:spPr>
          <a:xfrm>
            <a:off x="226843" y="4843735"/>
            <a:ext cx="116869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“can solve the puzzle” does contain a verb and a noun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but the noun is not doing the verb. It is NOT a subject.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is a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verb phrase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3" name="Rectangle: Rounded Corners 2">
            <a:hlinkClick r:id="rId6"/>
            <a:extLst>
              <a:ext uri="{FF2B5EF4-FFF2-40B4-BE49-F238E27FC236}">
                <a16:creationId xmlns:a16="http://schemas.microsoft.com/office/drawing/2014/main" id="{0B73F5D3-E1BE-CBF5-E8D8-4718BB047705}"/>
              </a:ext>
            </a:extLst>
          </p:cNvPr>
          <p:cNvSpPr/>
          <p:nvPr/>
        </p:nvSpPr>
        <p:spPr>
          <a:xfrm>
            <a:off x="3343489" y="294823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81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25456708"/>
              </p:ext>
            </p:extLst>
          </p:nvPr>
        </p:nvGraphicFramePr>
        <p:xfrm>
          <a:off x="1544318" y="704538"/>
          <a:ext cx="9952356" cy="3582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45942239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01500575"/>
              </p:ext>
            </p:extLst>
          </p:nvPr>
        </p:nvGraphicFramePr>
        <p:xfrm>
          <a:off x="1544319" y="848708"/>
          <a:ext cx="9952356" cy="34834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53F9943-4168-EEC9-E3DC-E7E6A9A37550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446E73-DC9F-CC64-FA28-70732D3602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F4B0094-92A3-5E01-E7A4-16853B877B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AC02768-24C6-9ADD-3CC1-E4A5CC35F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329E3FA-8954-655F-8DDB-52CBE1274D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E616390-C523-BA1A-89AE-4AFD5C9F78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94345085"/>
              </p:ext>
            </p:extLst>
          </p:nvPr>
        </p:nvGraphicFramePr>
        <p:xfrm>
          <a:off x="1544319" y="848708"/>
          <a:ext cx="9952356" cy="34834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961FA8F-63E6-EB16-9224-DFBAE1D2DC4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3A0325C-4011-F0AE-FB15-0662468C705C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7660163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87338044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9051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what “phrase” means.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you spot the word “phrase” above? 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5F1454-B48D-DDE5-D8F7-667A8BCED4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5888C48-A0B8-62BF-0684-955B688724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48EF8A6-78C6-E7F9-ECE5-500C095935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F59F87E-ABD3-4725-17BB-7E5FC3B799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D901D19-EE0E-3BB3-C10C-F88EAA02C6A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04707110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C33618A-4A36-1DB0-A904-12688419EC6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C1A1F40-8E30-7474-DBE5-BC8D1D134E4D}"/>
              </a:ext>
            </a:extLst>
          </p:cNvPr>
          <p:cNvSpPr txBox="1"/>
          <p:nvPr/>
        </p:nvSpPr>
        <p:spPr>
          <a:xfrm>
            <a:off x="2943859" y="4439632"/>
            <a:ext cx="79051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what “phrase” means.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you spot the word “phrase” above? </a:t>
            </a:r>
          </a:p>
        </p:txBody>
      </p:sp>
    </p:spTree>
    <p:extLst>
      <p:ext uri="{BB962C8B-B14F-4D97-AF65-F5344CB8AC3E}">
        <p14:creationId xmlns:p14="http://schemas.microsoft.com/office/powerpoint/2010/main" val="32529774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984</Words>
  <Application>Microsoft Office PowerPoint</Application>
  <PresentationFormat>Widescreen</PresentationFormat>
  <Paragraphs>152</Paragraphs>
  <Slides>30</Slides>
  <Notes>0</Notes>
  <HiddenSlides>0</HiddenSlides>
  <MMClips>9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3" baseType="lpstr">
      <vt:lpstr>Arial</vt:lpstr>
      <vt:lpstr>Andika</vt:lpstr>
      <vt:lpstr>Office Theme</vt:lpstr>
      <vt:lpstr> How to Use this PowerPoint</vt:lpstr>
      <vt:lpstr>Phrases &amp; Clauses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2025-12-22T09:59:17Z</dcterms:modified>
</cp:coreProperties>
</file>