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8BCABD-090A-44C6-9F29-525C2D966A27}" v="2" dt="2025-12-09T14:39:45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071A59D2-93BD-60AD-6EC0-AED4CA5A6954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Microsoft Office PowerPoint</Application>
  <PresentationFormat>Widescreen</PresentationFormat>
  <Paragraphs>259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2025-12-22T09:37:53Z</dcterms:modified>
</cp:coreProperties>
</file>