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4"/>
  </p:notesMasterIdLst>
  <p:sldIdLst>
    <p:sldId id="390" r:id="rId2"/>
    <p:sldId id="505" r:id="rId3"/>
    <p:sldId id="506" r:id="rId4"/>
    <p:sldId id="508" r:id="rId5"/>
    <p:sldId id="509" r:id="rId6"/>
    <p:sldId id="507" r:id="rId7"/>
    <p:sldId id="499" r:id="rId8"/>
    <p:sldId id="511" r:id="rId9"/>
    <p:sldId id="512" r:id="rId10"/>
    <p:sldId id="510" r:id="rId11"/>
    <p:sldId id="500" r:id="rId12"/>
    <p:sldId id="513" r:id="rId13"/>
  </p:sldIdLst>
  <p:sldSz cx="12192000" cy="6858000"/>
  <p:notesSz cx="6858000" cy="9144000"/>
  <p:embeddedFontLst>
    <p:embeddedFont>
      <p:font typeface="Andika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7E7F00-2962-4062-9B0E-151B4B646AF1}" v="4" dt="2025-12-15T11:02:46.5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C4CE9-BD34-4E1A-82D6-C54061A1D0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A3572B5C-4D09-9DCE-A0B1-A0C75E2F4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D5ED389-36DB-048F-E35D-353820BDD131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EFF98DB-1471-0393-7A9D-2CAD545127C3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C4200A-AC63-0C05-AA85-3E3E03F54555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“will finish the project”.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(The project is the object NOT subject.)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“before the deadline”.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2394DA-266A-0A42-C9E1-B7DD5EE62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C1A39EF-329F-600C-8373-F81A8F98FB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350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F9997-6C70-FA75-3E84-F97B3C3FD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3420A55-5DE4-2D35-CB7B-FD03EE6CD3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82B3D4B-AFD3-13D0-4402-104A3EE2FC8D}"/>
              </a:ext>
            </a:extLst>
          </p:cNvPr>
          <p:cNvSpPr txBox="1">
            <a:spLocks/>
          </p:cNvSpPr>
          <p:nvPr/>
        </p:nvSpPr>
        <p:spPr>
          <a:xfrm>
            <a:off x="455522" y="9649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1A2C835-E101-E5F8-16A5-B9BB24F227AC}"/>
              </a:ext>
            </a:extLst>
          </p:cNvPr>
          <p:cNvSpPr txBox="1">
            <a:spLocks/>
          </p:cNvSpPr>
          <p:nvPr/>
        </p:nvSpPr>
        <p:spPr>
          <a:xfrm>
            <a:off x="1202427" y="18427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AC8CE97-876B-2F1A-07E7-CAC6BF529A7B}"/>
              </a:ext>
            </a:extLst>
          </p:cNvPr>
          <p:cNvSpPr txBox="1">
            <a:spLocks/>
          </p:cNvSpPr>
          <p:nvPr/>
        </p:nvSpPr>
        <p:spPr>
          <a:xfrm>
            <a:off x="523579" y="28140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“will finish the project”.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(The project is the object NOT subject.)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“before the deadline”.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“She will finish the project before the deadline”.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979F45-0B8E-1840-0532-33C100152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42B36A0-B1E1-EC02-9727-5D22A2276D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5214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0"/>
          <a:ext cx="12191999" cy="6410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3284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4675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741306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5065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36227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determiner – </a:t>
                      </a:r>
                      <a:b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Spot the determiner in the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Alice saw a rabbit.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GSpotDet2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GNounPhrase1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expanded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expanded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small, fluffy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GExpandedNP1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Nouns - Spot the noun phrase - Noun phrase, verb phrase, or clause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is a </a:t>
                      </a:r>
                      <a:r>
                        <a:rPr lang="en-GB" sz="14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noun phrase</a:t>
                      </a: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big, fluffy cloud/was running quickly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GNounPhrase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7195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Prepositions - Spot the prepositional phrase!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is a </a:t>
                      </a:r>
                      <a:r>
                        <a:rPr lang="en-GB" sz="14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prepositional phrase</a:t>
                      </a: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dog slept soundly on the porch./	on the porch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Gprep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Verbs - Spot the verb phrase! Noun phrase, verb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Which is a </a:t>
                      </a:r>
                      <a:r>
                        <a:rPr lang="en-GB" sz="1400" b="1" dirty="0">
                          <a:effectLst/>
                        </a:rPr>
                        <a:t>verb phrase</a:t>
                      </a:r>
                      <a:r>
                        <a:rPr lang="en-GB" sz="1400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was running quickly	The big, fluffy cloud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GVerbPhrase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454A2-F6BD-87BB-6B73-0713FDDFCD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C045D91B-394B-0B4B-1156-DACA11CFED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CE5822A-F981-074D-8F8C-57E9BA54032B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64E2FF-7B03-F27F-0813-A485E78CB450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0B58D8A-3C51-44C1-1A7A-EB5859BFAD1D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12CD82-92B5-79B5-0BC3-1A6B0B798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DD7E474-2740-06C5-DEE9-FEC56AB8A8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97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3.75E-6 -1.85185E-6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6D78E-89B0-1BB0-548E-3114EA8C1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C58B89C8-F960-A289-CE61-B5BF4FC579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9B5418B-41C8-18BD-3A1F-1EBC36709D8C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337D07-5A9D-B847-A1DA-FAACE2BFA2F2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343A45-95E1-E6CC-6A14-96A09716D289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and “the night”,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09ABF6-33D3-BCDC-701E-F56213B74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F7098E9-11EE-B0BA-09D6-18197AF109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47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D9E463-F3E8-A374-065C-90AA3C573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E9D8FC17-0768-8817-1051-82C0BF893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6A10896-52B4-B3D7-7C62-A52D912E63C4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B7EB1E-4CEE-1C3D-1F43-3E41AC79E9F9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F3FFAD6-A4EE-699C-9A13-BC416A532CFD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and “the night”,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“barked loudly”.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24501C-3DCF-400D-6749-DF1A8A0F4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6879336-D05F-97E6-EA6B-227DE27C8E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608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ED028-388C-C358-B16A-14ADCC0E7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8AADA91-7F52-112F-A26E-53992CBC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A3792-C596-F168-85E9-2D402A64A1DF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394D71-62FA-6856-EF24-216C8E4D6F5A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3F51F12-816A-44C5-8B68-9C2716D79CD0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and “the night”,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“barked loudly”.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“in the middle of the night”.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9756D9-207E-6139-3AE0-87BCF31F2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C4E5E22-75B5-ED0E-FCCF-7DF0C30765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439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8DFD2-81F2-D174-A2F0-EDA7E980D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976D5CF5-37B6-45EA-F943-3D36EB85A2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2F2B9F-3726-AFE4-610F-A88D909B99AB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DC2B59-3A27-C82A-02CC-649F6097462F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9A2413-2ECE-BE50-378B-D5CD1879C3F2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and “the night”,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“barked loudly”.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“in the middle of the night”.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 barked loudly in the middle of the night.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B61F13-9299-EBA3-90B4-1A7E1B13B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0E04C0C-0176-10E1-5A19-1D5E667D3A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617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F838B-3D38-FB04-04C9-606FB9CA88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270713A0-C56C-C471-86D0-A3280848D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C80548-2367-7E23-1BB2-263828FFF00B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D9C84E3-F491-CA67-05CC-95A985A87872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90D0C88-FAF6-5F61-3156-ACE2C77CB2AF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E9DDA2-2080-EE1D-5BD7-6465866DB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316E57A-7407-8437-133B-4F305AE997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822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A4EF5-7186-F77E-2EAB-9051103F3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C3ABE2A-AD8C-7327-4A06-734797533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861734D-BD97-2FA2-2AFE-CAC366680F85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7A4822-AA86-BEE8-074B-2383C95810C1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3A37FF9-9219-F560-84B4-142F89D4C46A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16D6DE-55DA-225D-9C5A-71E11FABA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B9327CD-C26E-981E-8975-286385D388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093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29573C-8BB6-93E3-A24C-E68D661B25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B9FE86A7-CE0A-A9BB-A709-001812E39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64AA756-5BD2-E851-FAC1-8E3534F53F01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522CB1-54D7-1EAE-606B-B760A731FD2E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7CD091A-25F0-9651-2DF0-2D3DA3524570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“will finish the project”.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(The project is the object NOT subject.)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EFDA54-1C33-5E97-4D8D-046247AC7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B2E8F51-BDD2-E686-7D58-86FDB651BB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753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892</Words>
  <Application>Microsoft Office PowerPoint</Application>
  <PresentationFormat>Widescreen</PresentationFormat>
  <Paragraphs>151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2025-12-22T09:37:42Z</dcterms:modified>
</cp:coreProperties>
</file>