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5"/>
  </p:notesMasterIdLst>
  <p:sldIdLst>
    <p:sldId id="390" r:id="rId2"/>
    <p:sldId id="515" r:id="rId3"/>
    <p:sldId id="516" r:id="rId4"/>
    <p:sldId id="517" r:id="rId5"/>
    <p:sldId id="518" r:id="rId6"/>
    <p:sldId id="519" r:id="rId7"/>
    <p:sldId id="520" r:id="rId8"/>
    <p:sldId id="521" r:id="rId9"/>
    <p:sldId id="522" r:id="rId10"/>
    <p:sldId id="523" r:id="rId11"/>
    <p:sldId id="524" r:id="rId12"/>
    <p:sldId id="525" r:id="rId13"/>
    <p:sldId id="526" r:id="rId14"/>
    <p:sldId id="527" r:id="rId15"/>
    <p:sldId id="528" r:id="rId16"/>
    <p:sldId id="529" r:id="rId17"/>
    <p:sldId id="530" r:id="rId18"/>
    <p:sldId id="531" r:id="rId19"/>
    <p:sldId id="438" r:id="rId20"/>
    <p:sldId id="440" r:id="rId21"/>
    <p:sldId id="532" r:id="rId22"/>
    <p:sldId id="533" r:id="rId23"/>
    <p:sldId id="534" r:id="rId24"/>
    <p:sldId id="535" r:id="rId25"/>
    <p:sldId id="274" r:id="rId26"/>
    <p:sldId id="399" r:id="rId27"/>
    <p:sldId id="401" r:id="rId28"/>
    <p:sldId id="411" r:id="rId29"/>
    <p:sldId id="497" r:id="rId30"/>
    <p:sldId id="536" r:id="rId31"/>
    <p:sldId id="400" r:id="rId32"/>
    <p:sldId id="537" r:id="rId33"/>
    <p:sldId id="407" r:id="rId34"/>
    <p:sldId id="538" r:id="rId35"/>
    <p:sldId id="363" r:id="rId36"/>
    <p:sldId id="408" r:id="rId37"/>
    <p:sldId id="470" r:id="rId38"/>
    <p:sldId id="471" r:id="rId39"/>
    <p:sldId id="474" r:id="rId40"/>
    <p:sldId id="475" r:id="rId41"/>
    <p:sldId id="476" r:id="rId42"/>
    <p:sldId id="477" r:id="rId43"/>
    <p:sldId id="478" r:id="rId44"/>
    <p:sldId id="479" r:id="rId45"/>
    <p:sldId id="465" r:id="rId46"/>
    <p:sldId id="480" r:id="rId47"/>
    <p:sldId id="481" r:id="rId48"/>
    <p:sldId id="482" r:id="rId49"/>
    <p:sldId id="466" r:id="rId50"/>
    <p:sldId id="467" r:id="rId51"/>
    <p:sldId id="483" r:id="rId52"/>
    <p:sldId id="484" r:id="rId53"/>
    <p:sldId id="472" r:id="rId54"/>
    <p:sldId id="473" r:id="rId55"/>
    <p:sldId id="468" r:id="rId56"/>
    <p:sldId id="469" r:id="rId57"/>
    <p:sldId id="506" r:id="rId58"/>
    <p:sldId id="507" r:id="rId59"/>
    <p:sldId id="508" r:id="rId60"/>
    <p:sldId id="509" r:id="rId61"/>
    <p:sldId id="510" r:id="rId62"/>
    <p:sldId id="511" r:id="rId63"/>
    <p:sldId id="539" r:id="rId64"/>
  </p:sldIdLst>
  <p:sldSz cx="12192000" cy="6858000"/>
  <p:notesSz cx="6858000" cy="9144000"/>
  <p:embeddedFontLst>
    <p:embeddedFont>
      <p:font typeface="Andika" panose="02000000000000000000" pitchFamily="2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0556FB-EC91-49B5-83B8-80DD6808B933}" v="3" dt="2025-12-15T12:57:57.5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17B5-995A-2B9F-C769-4BA33A2B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794C3-593D-8888-21FC-E7F414FF1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BD208-2F1B-1A65-B093-57EC3DC91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5C0B-B2DC-FEE7-02CF-5CAD1BBE3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3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2C923-144A-07CE-EF5A-B2D08988F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40F742-2BEA-1E20-573E-87156AE25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CBB588-9262-E1DE-A859-C0876E472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FDD159-B72E-CE40-9527-50A35F26D5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798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EE12D-7A82-ED0F-4160-C26AE03BB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09357-4417-3F66-478D-3583BF55E9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2CC1A6-57E2-DA93-98F6-EE7785354F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335FE3-7025-2810-58E0-A8D1F362A8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629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50B30-0A0E-71E6-85D7-8FEA03F01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B7BEA1-4C39-2AE4-3FDF-93F49D4A0A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A4D5E4-30DB-A6E4-5FF8-98F268A6A8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508544-9CC8-C3F8-141D-6313046776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079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C2F2-729F-2730-80A3-2A721F9E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5291F5-7E5D-9590-FF9A-BA94303AE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C1F4B-DE0B-C12F-2831-51911B662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E0D7D-1E1E-9217-06AC-65870C243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785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D3B2-F617-EAAC-554D-8725E718C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8E075-4C83-2768-DE46-4BE7A73E4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E370C8-4118-A770-3CA9-D77D476387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FE713-D970-7839-BCB2-960BC0C3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1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DC909-E659-3174-682B-B5A1FA895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CFE-F500-A9DD-16FF-9B7765214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1C8FE-47A8-FAC4-2583-4F07FEA86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DFA2-A7D3-9620-E8A8-A033EF709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22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E9F59-BC7E-330C-C494-C5584980F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9FB35B-52DA-1933-A864-21FAC1FD4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5C14B-D406-DC85-6AC6-F84EEBF7B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542E5-AE58-E833-20CE-CA4077694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065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05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7AB07-866D-D1A3-D3B1-809DAD072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5073C8-CDBC-2211-F6E0-ABEE5DEBC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AED12E-624F-6942-9011-8D98CAEED0F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D28A7E-9572-0942-BCA9-278C472B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7D9CEF-C6BE-C9CB-95DD-43178EDD426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4A9FD6-1239-66A9-225B-45CF5D765F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866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E4A81-1420-0271-D79E-9A94B0FF2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07A438-BC81-CA2C-E1AF-1D3D6CE4E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DF798-314A-4A3D-DC4C-5D987AF7A27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C3D041-253A-FE48-3E97-6D5B435D0D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48E992-3EDF-E606-EA94-BF3E9E25999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BF660C-0BD2-20FC-798B-33B380D42B8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876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37479-59C1-EB10-621A-7283C17AD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188F4D-A343-FEDD-43AF-39902DFC0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6648F-BA83-3D04-D136-1F8F84F1DC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517591-ACF8-3D06-9546-039E0F758F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323116-0CA6-6758-7A3F-6CEDF59A51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D6945A-B504-33F9-CFA1-875583BE66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101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D3790-ABA9-44B1-0CB2-76AE5A5A1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7999548-3BE3-D893-EAE0-AE5113A6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B4861D-F9A4-40B7-EFE6-4809CCCAF1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C63D92-AC93-00D2-964D-461BEC07FA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B5B73-88D4-508A-F9E1-E4E819B0E94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10897F-1849-4FF6-581E-9B0E3C4D60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667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132854" y="422232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948603" y="2780811"/>
            <a:ext cx="2327997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986258" y="422338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25570" y="42223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737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B62677-FE04-4F93-840A-F4BDD70D28C6}"/>
              </a:ext>
            </a:extLst>
          </p:cNvPr>
          <p:cNvSpPr/>
          <p:nvPr/>
        </p:nvSpPr>
        <p:spPr>
          <a:xfrm>
            <a:off x="6016705" y="365827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9344025" y="3658273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32854" y="422232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3885594-9BD1-C27A-ACE2-8048C0E558FC}"/>
              </a:ext>
            </a:extLst>
          </p:cNvPr>
          <p:cNvSpPr/>
          <p:nvPr/>
        </p:nvSpPr>
        <p:spPr>
          <a:xfrm rot="16200000">
            <a:off x="5986258" y="422338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425570" y="42223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>
            <a:off x="2731863" y="3665005"/>
            <a:ext cx="44350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270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EED392-5BF3-545C-7A77-1FE3F6AB630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C4B8760-3B8E-33E8-4E7B-F301E604D1CB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16ADFB2-6338-1849-4FA5-4FBD60A393BE}"/>
              </a:ext>
            </a:extLst>
          </p:cNvPr>
          <p:cNvSpPr/>
          <p:nvPr/>
        </p:nvSpPr>
        <p:spPr>
          <a:xfrm rot="16200000">
            <a:off x="9132854" y="422232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5A1282E-23D7-3278-0EC9-5C609251E812}"/>
              </a:ext>
            </a:extLst>
          </p:cNvPr>
          <p:cNvSpPr/>
          <p:nvPr/>
        </p:nvSpPr>
        <p:spPr>
          <a:xfrm rot="16200000">
            <a:off x="5986258" y="422338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73FC044-F4C7-8ECE-A258-0BE66FC39312}"/>
              </a:ext>
            </a:extLst>
          </p:cNvPr>
          <p:cNvSpPr/>
          <p:nvPr/>
        </p:nvSpPr>
        <p:spPr>
          <a:xfrm rot="16200000">
            <a:off x="2425570" y="42223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499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12" grpId="0" animBg="1"/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892316-EF46-6D31-B523-89A88F0CCC1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283927" y="5105400"/>
            <a:ext cx="798414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3283927" y="3660074"/>
            <a:ext cx="849923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956090" y="434117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9826170" y="435753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104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87A5CE-5212-FF33-D070-C8F1F1A9833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06264B-04DD-D4C7-3A65-58FC263A681D}"/>
              </a:ext>
            </a:extLst>
          </p:cNvPr>
          <p:cNvSpPr txBox="1">
            <a:spLocks/>
          </p:cNvSpPr>
          <p:nvPr/>
        </p:nvSpPr>
        <p:spPr>
          <a:xfrm>
            <a:off x="3283928" y="5105400"/>
            <a:ext cx="543144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608750" y="265942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382975" y="265942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6341068-312B-AE4C-FC18-F4D622508819}"/>
              </a:ext>
            </a:extLst>
          </p:cNvPr>
          <p:cNvSpPr/>
          <p:nvPr/>
        </p:nvSpPr>
        <p:spPr>
          <a:xfrm rot="16200000">
            <a:off x="2956090" y="434117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22555F-DF5C-070B-6A2F-FFACF0516DBB}"/>
              </a:ext>
            </a:extLst>
          </p:cNvPr>
          <p:cNvSpPr/>
          <p:nvPr/>
        </p:nvSpPr>
        <p:spPr>
          <a:xfrm rot="16200000">
            <a:off x="7569954" y="42769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945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6" grpId="0" animBg="1"/>
      <p:bldP spid="14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B5E7D6-7C05-C704-B33F-F21F21D41C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382121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881875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</p:spTree>
    <p:extLst>
      <p:ext uri="{BB962C8B-B14F-4D97-AF65-F5344CB8AC3E}">
        <p14:creationId xmlns:p14="http://schemas.microsoft.com/office/powerpoint/2010/main" val="333444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409655" y="499165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BC226E-5688-B222-A06B-FCA6BB75C16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803002" y="425716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0748" y="3744445"/>
            <a:ext cx="605778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401050" y="3716990"/>
            <a:ext cx="323020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06069" y="498774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 is “bright”?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1CFB2B-5FA0-0ABE-B446-0F50920699A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1223851" y="4362303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743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 is “gently”?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D19FF-5C09-21C7-05D2-B48D8FDDE69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34425" y="497525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9846358" y="418847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657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BD958F-7940-D2BD-E768-58AAF84947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990601" y="4985158"/>
            <a:ext cx="83820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809457" y="4204791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8354845" y="4204790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A73547-8AAD-852B-62A1-886B9A8EF50E}"/>
              </a:ext>
            </a:extLst>
          </p:cNvPr>
          <p:cNvSpPr/>
          <p:nvPr/>
        </p:nvSpPr>
        <p:spPr>
          <a:xfrm rot="16200000">
            <a:off x="5001761" y="42047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656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52686" y="469907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CD2EEB-6181-446A-733C-FF4113083FC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99222" y="405777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517000" y="176891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556263" y="2693275"/>
            <a:ext cx="8674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9220766" y="2768895"/>
            <a:ext cx="90656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293137" y="4660889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6869051" y="4037319"/>
            <a:ext cx="98759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30297" y="1768913"/>
            <a:ext cx="195501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5400000">
            <a:off x="1001714" y="2687371"/>
            <a:ext cx="86741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9041127" y="181461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242498" y="4703923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1453296" y="4058350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9DB274F-C9B7-15B8-2585-4526B4C8631E}"/>
              </a:ext>
            </a:extLst>
          </p:cNvPr>
          <p:cNvSpPr txBox="1">
            <a:spLocks/>
          </p:cNvSpPr>
          <p:nvPr/>
        </p:nvSpPr>
        <p:spPr>
          <a:xfrm>
            <a:off x="4180981" y="4660890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5144940" y="4069414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4116081" y="1787150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4368548" y="2682374"/>
            <a:ext cx="89745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6229622" y="1787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6268885" y="2711513"/>
            <a:ext cx="8674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8142D0D-C2FD-2440-2B84-E09EFC1BF715}"/>
              </a:ext>
            </a:extLst>
          </p:cNvPr>
          <p:cNvSpPr/>
          <p:nvPr/>
        </p:nvSpPr>
        <p:spPr>
          <a:xfrm rot="5400000">
            <a:off x="7710094" y="2649436"/>
            <a:ext cx="1075583" cy="229901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FFF402B-5612-8F5E-7318-88581F887112}"/>
              </a:ext>
            </a:extLst>
          </p:cNvPr>
          <p:cNvSpPr txBox="1">
            <a:spLocks/>
          </p:cNvSpPr>
          <p:nvPr/>
        </p:nvSpPr>
        <p:spPr>
          <a:xfrm>
            <a:off x="7779435" y="1777807"/>
            <a:ext cx="105024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8382283" y="4681339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5DE84B3D-D2F5-5098-0090-4B4F7F25B749}"/>
              </a:ext>
            </a:extLst>
          </p:cNvPr>
          <p:cNvSpPr/>
          <p:nvPr/>
        </p:nvSpPr>
        <p:spPr>
          <a:xfrm rot="16200000">
            <a:off x="8485788" y="4058349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10414651" y="4676908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10080373" y="404677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330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4" grpId="0" animBg="1"/>
      <p:bldP spid="25" grpId="0" animBg="1"/>
      <p:bldP spid="29" grpId="0" animBg="1"/>
      <p:bldP spid="11" grpId="0" animBg="1"/>
      <p:bldP spid="12" grpId="0" animBg="1"/>
      <p:bldP spid="19" grpId="0" animBg="1"/>
      <p:bldP spid="32" grpId="0" animBg="1"/>
      <p:bldP spid="6" grpId="0" animBg="1"/>
      <p:bldP spid="8" grpId="0" animBg="1"/>
      <p:bldP spid="9" grpId="0" animBg="1"/>
      <p:bldP spid="14" grpId="0" animBg="1"/>
      <p:bldP spid="15" grpId="0" animBg="1"/>
      <p:bldP spid="20" grpId="0" animBg="1"/>
      <p:bldP spid="27" grpId="0" animBg="1"/>
      <p:bldP spid="28" grpId="0" animBg="1"/>
      <p:bldP spid="31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599C0-9F08-41BB-6930-C31ACF026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2095E1-CED2-E189-BCF7-015456CAD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B938C-2A13-3F6D-DA48-8EC164F3D28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D1215D-3EE7-24D5-7E57-64BD2F835F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5D370C-ED04-E1B8-4E4C-64028DAAA9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27AECE-459B-00C3-FBEF-78862C4F7F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plural, 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184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6DB16-A9FC-53C8-25B3-F958DADC8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8F8BEA45-E410-5184-5642-E7D2048CF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3784A0D-0A4A-F531-5968-9B0D5757D606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5A2C09-01B7-17C8-058C-06D21A9126C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E49CAE1-AB3B-6411-835D-81063F40410B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A79466-AA94-604D-2E6C-712B205D7661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B4E1F293-FADE-B3A2-67AE-FDCC4B894F9F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04FFE2-9E2C-3BF1-DCA6-A3CEFBA613D8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31D2C-D922-1DC1-806B-B838D90A7F1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8C54E54-5A2A-AC72-EE88-DBBD3DCF4765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39163F9D-42C1-5ED6-26A5-BBCF3005C75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084CC5-31A4-B49D-06C7-D927FF32B114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08920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A2646-2A7C-5EAC-BD6D-BB870B5D2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49ABF82C-68CF-6B2B-317E-5CC2EF54A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0E981C5-E4F8-135E-8B56-78453B6B24BE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4AF784D-3384-34E7-2D25-E7347A259273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3DDC47CB-3BE7-475D-AAE2-5685F430DB4E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D28D5B-420A-F4D9-A8E6-958DEC4A1FED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92A6E784-D652-D75C-D124-26B3CD70B44A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3257D8-5273-4501-4576-346D0C6FECE2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6B32CA-1A8C-714D-130E-0CDD075F681A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3786CE46-BF25-0588-6ED0-6938CB9AE389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321E21C-4E4E-6FFC-F44C-C9B3EE303BA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2EB7F8-331C-31BF-C8F8-CDFBECC7967B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22266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adult did it first.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C17D89-2DB4-4581-181F-0A8F926774D8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2299C8C-4E89-60DA-67E6-0448DD5660CD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1A47A5-EB2C-6712-D652-E7617C06EBF8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DDC847-69B1-A0BA-86AD-6AD16478336D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D3975-A5DE-E1DB-3A38-FD02AE963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FA35F310-0D51-EE1A-484A-A20A874C2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BB1BE88-F11E-6346-85B4-C2CECD1A77DE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A876A3-7F32-CBCB-B279-0B4102433D30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7102DF09-C241-5235-4B45-23E685696C88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C9888E0-5B62-56A4-7BE4-FC13A4B1EFB3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79DBFF9-8930-EB4A-A2BF-05AFB02923F5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87BD55-08A6-C3FB-0EFD-A818FD7517D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0962F6-E46F-D664-C666-C7688E467E18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26529916-526E-25C9-330C-5ED814F87F8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F504FF0-67A8-A593-62D3-27B40FE21363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221899-3EEE-7373-177A-C303D4EE20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81291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slams the door”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C183E-BDAA-744A-18AC-FD17A2BFE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51CF5B-FEF9-4664-6550-0388F4F51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82125D-C40E-D01B-7757-4DF286D188A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BB1814-4575-C650-9D79-BE9E2E2FC7C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B49B2C-73B1-08E4-92B4-5BB8D8572A8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CFE5A8-2750-28BE-118C-5B2FED24B8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472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thought,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A041A-BE6D-2F4A-BFF0-F69EF60CED0F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loves to read”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0E50A-35FA-E2C6-1E27-9AF61240A11A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“when the bell rang”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“if you finish your homework”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EAA98-01E8-3B5E-09CE-3B4528BB3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9022E7-116F-6986-4C85-96D45BC70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86D21-B8C0-6034-6573-3AE954BCEB2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E94458-3ADB-AEF7-B34E-82B8477C48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53F42-D388-2E21-8F4B-3F3F2EBFF7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56893F-3B5E-9E55-7B21-27D75C4CC9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45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8C32C-515E-E315-7FA2-7A09BFF4446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complete thought,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3BC3E2-173E-AF49-9FA3-ECDA9575521B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dog barked loudly”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10C1F-1020-DF1D-9B4E-AD99F5D81975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plays the guitar”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244CB-737F-14B1-A969-ED62B2EDFA07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“after the show ended”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488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Because Emile forgot his space map,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5703 0.164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E135-4F45-2580-5139-532907CF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16A80A3-E645-77FA-CBE1-99E61617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7661BB-A331-F783-13E5-54D93D2EC3F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97E1-2A72-B5E9-5590-BAC4E795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DCE3DA-4DAB-4D85-E1E0-BBA9BA8C7075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8D5267-F042-4D5D-8898-8B0DBA0C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DBC7D0D-CD24-E4A9-77A7-28264D6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E1A2B9-9FE4-8453-22AD-1999A874B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B153DF-C7AE-3206-1967-2DCF269CB97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B47110-5B07-FACF-44A8-6A812118780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E8EC-027D-90CB-0B22-8008E7B1CD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076644D-7157-588F-7912-07A25F536D6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D05059-2E39-5CE9-130C-E6FCA9B0974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34D29-A0A3-5CD7-DB15-20BC9F0B8E0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67BAA3E-A37E-E437-0435-1749EB0DC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B6B2DA-6908-D6A0-DF16-1626B4C533A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CFC49A-A62E-6CB6-937A-B944021951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775B6D-9026-326D-96FC-5542B899545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6979E-726E-732F-45B7-833213BD5A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8E7502-1678-828F-7B6A-66E3966A2C8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3C7828-E649-06EF-2F53-D04754CE84D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04881F-6035-F09D-8E4E-CC537FC9222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EC7A71-0B18-4A25-E1FC-5BDD1AEDEC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4D94B2E-C68A-DFC3-251E-37BB2F02CD4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B0C4FD-5244-CE4A-A0D1-9BE4E72B08E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B5B2967-7957-029A-B34E-59F572DDA0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BC1A1F-19A4-CA17-E5F1-EB02AAB259E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65AD7E-89D4-7141-D1ED-77C0713BF39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631BB9-794D-0F46-C214-7B5265FF8C4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B5DE6-A406-CADE-CCB9-FCD1AE6625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25DE23-FFC0-EE3F-ADAF-1F8B9DBA8CF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C9DD72C-C54D-D5FB-9AF5-D9E338F04D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942B06-5702-A525-A3A2-38282A5D9F7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453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E74D8-E2AD-D8ED-6FC9-5CD110D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D112F-7155-7EC9-033C-62A75A9AF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F16A5-0E28-CDFB-36A3-A6C7D16E1C2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185254-423D-A979-A410-49299964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B5CDD4-4AD4-885C-BDF4-AA5E09449DD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582A33-5E2C-A4EB-631A-6D029E5F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7DE8FE-6F9D-F9E7-6589-ACBB3918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0456D-82B1-DCB9-E018-AB3450BB1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D32A8F3-C2C6-A73B-5536-B90CDBD73E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80E68C-C375-06B1-5203-0C5E66871D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3E090-A65F-186A-0BD5-C04FED8C7CB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707433B-133E-177F-4883-8802EFCEA7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40C3FDD-9FE5-9134-5B37-21787E66B6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FE599D-B93C-1632-C91C-4CE0E8E4B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F0A078-3730-2B5C-60B0-7376626BA0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389D29-7156-9887-5F11-8CD225C5F7E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35D1C-4A10-6229-5764-9576EBBF600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F5F0FE-2419-7AEC-B135-BC8C99E2192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EC6D96-EB5E-88C7-35DC-859E7088171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CA6C9-73F0-00D9-059D-578AD97151B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0448D4-3E0B-32F7-1DC6-36F2AA7B1C1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41E6F2-ED1A-578E-AF89-705500F36A2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8028F0-5EF8-F705-78C3-646D3AABD13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8B94AE-2782-4976-E59E-E38E5B4C58C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ACDC73-E324-6FD9-D4A3-C0C14B7146F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D4BB863-7F95-168C-6FAE-2F7559B231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C1C049-E1DC-9161-14BA-C4101039EF5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89DE59-8087-25D9-628E-91D9C56B5C8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C6176-3C62-4447-D67C-C15DEF2AC98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6DBF82-5CDD-0825-12B0-DC00288A09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85156C-A13C-7E3F-ED57-648DBA4A2D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C3F484-66BC-8A5B-8B2F-F3A08B34CA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EDA043-4889-40F7-2BD2-F80D699C70C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376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71FB7-0ED4-CF89-6DA9-191C35226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BF86B1-7914-2B3B-0F0E-BD7A0C746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D27BDF-4E4C-85C5-89F4-A4206A310E5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D7ACA7-B578-D69F-36D8-46A1B7C2D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4F1993-34D4-1C28-0B10-BE61A294927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99F185-5915-EB11-475F-65842FDCC4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87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A96AC-9A71-36D6-3FCD-CF6D9023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17A570A-9AAE-0732-40BB-024B2C59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7715AF-4E15-552E-6AD4-450199798009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EBFFD3-8D7E-1D42-7C05-F1E914740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C45C44-B9B2-AD4F-B065-C4666C2BA842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8594C-6B48-E779-D64F-AE91665A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A55A71-C652-D0E9-F830-F10CFC92A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177A5-E2C8-2B54-7EB6-360162035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38C138-1E64-06CB-071B-8AF9A2F7942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C2F1C7F-6180-595A-F43F-530869F54B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8DDFC-08E9-4A99-014D-3F2CEF60F08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47D3DC-396A-D9E1-0614-E2F92D8E59A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2462A8-E041-7362-2D56-B942E28FA3F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235F6-1CBE-5971-35DD-7E85011824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0FAA2C8-2249-358A-19A3-FE5D6DABF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27D1957-9F81-8EDC-47CB-C89EFDEE341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0FB56C-6358-BE69-36B0-9134E3D0DE8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61E313-2226-8338-9673-BB17D0D2424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86FC0A-08EA-36BE-1946-7C8CBD44D9B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B04027-AB9B-83DF-EF1E-8F28FBBBD83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7CEA90-263A-6BA5-C2CE-00E53D1A1E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12D83A-7EBC-CDCE-AB9C-B50C46ACB5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135F91-701D-2A66-9CC5-A35C6EDC5BC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EA160F-3A61-A684-656B-61C96672144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C02475-64C1-A905-72C6-0DCFFCAC23E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2B86D74-DD08-66E5-C831-0AA4FAD3437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150C3-5DCF-A3EB-9984-86B59DB361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CEB6F8-8B21-2742-5A9A-86359085BD8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79322-D486-2096-AED9-6CBD8AD54B1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CA23020-31C2-5CF8-A954-005649457D5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F55BB58-2B94-BB76-EB81-D80F69E6AE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ECB39C-A6E4-7A84-CA06-BA96013CDA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70E7A6-E5D2-27A4-23EB-EF7D6AC056F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86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5B2FA-60EB-B932-76B3-8F83CD80E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0563045-1D35-462F-3111-7B6B11792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8ED880-F863-491C-51E5-E2A6179A987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21FC03-AE0A-2356-2FEB-04C47D00D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D982-F57A-584C-12EF-D6C72590C66F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953756-7243-B223-19D8-41EE1BDC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889BB3-F5BB-1CE7-74B8-AC87A7DF8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7B0A8C-89C4-DD8E-BCBB-468EBE43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7F48CA-7B55-E721-6D06-D78986148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8DE78D2-F931-6DA7-44E5-9D72BEDBFB6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FF450-DEAB-DDCA-1F55-0CFEF536BF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FF7E083-7E81-9CB6-5A6C-C96B2D76713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88912EF-CD27-B1EF-D507-72E8D048D3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4CB76D-2627-7A01-3C79-BE6AB7C1D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530B2C-5472-85FF-9E12-28439866E2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B09A6A-A500-44EF-18E5-1EF8066291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01547-C568-93CE-08AB-5EFEDB5E617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93563-E775-2184-82FF-67B000FE286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CB765-76D6-16A0-EBF2-6E9BA416C1C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EA4ECE-7C3C-85D5-7DB9-34F7AA60F4A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A0738-9DAB-CB65-7261-4D5F31C46AA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F58F93-FDDF-2FFE-F411-A9FB3E2C5B8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1205C4-8BB2-D511-4716-43CE20BE799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6191FB-8ACE-FC0C-2741-4C70A2150D7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99FDE4-9AC4-336B-C2E1-402A22ADDC2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7B5D20D-0CC5-24F6-8783-B370236675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71CD41-0E64-D4D6-B9D3-E815B26091D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F9A7F9-EEAD-CD5A-2A57-16F3BB09D96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4BB21B-7F07-5155-19E8-73E6D1EDD32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D9D2697-4C6B-57E9-E8F8-447BE9B83CF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3ADD74A-488A-849F-701D-855B542337E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DAD4000-BF27-AEFE-87E4-846B7562388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9FC34-17C0-F139-3F06-AECBDEF0977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79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00322-7DD2-2151-0965-AF85F5628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87E07BC-EC35-C196-2507-3C01480DF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AC878C-3C34-B469-7A73-BCBCD1D4CEE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DD2BEF-5909-7A55-6638-671591CEA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DC9A2D-7234-2390-ABDE-D90CB14A2363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F39830D-EAE1-4262-FCAB-126948B5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9C85220-0C05-37E4-6AA2-757C86F45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214A62-834D-A4A6-4185-B886412B1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After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landed on the strange planet.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24C5D94-F153-293E-F581-426B42C62AB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6E2EA09-3A3F-7340-0FE5-8D923A01576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E0C50-6924-E2DB-0930-0CC927E90B2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8B94B35-9601-9653-98D0-8574E45E03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BB262D8-5636-52F3-A0B2-D510B27E16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600B25-A6B4-689E-B67B-57FC38C9E37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4AE96-6966-AAC8-0055-46FFA6404D4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CB7ED-A16E-D387-7611-DEBAF2D03D1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3FBC4-3D9D-19B2-179B-EA86BB3FEF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D51D7-15DE-6032-88E3-29F899E1433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3EE6D5-62BA-AF20-ADF6-7ECDBF10C48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5F980F-75C9-CC77-4ECC-903674BE193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513881-0F74-7C78-E55F-C4B31D3F01B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1DCD45-1EC9-2DF4-E080-384ABF1807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9CBB7-D38F-67B7-AA5B-EE0C6AD73D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023300-EF44-1439-3000-1A1A8E9E3A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5E4F7-18FB-468D-171E-E5E304BD61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C561000-6840-6186-DB32-5C21A610480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EF3C99-044B-C347-A78C-DDC3FA634F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22AE8-05D2-6B8F-DEED-D76E77A6B77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2F0774-8D1A-A063-141A-C8F5605AC21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DA67DB-6FAB-60BB-2D47-442360AC2B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0EEE5-5289-FED3-CCD3-BCCA198423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3053DC-8A72-7C71-6293-6AE8D4CF02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9D931-62ED-79E0-5AD2-8C15E0F56EA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91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408FB-DEBF-F759-65C9-D4E9C411E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FDD57E7-C069-4305-C7C0-89B920586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16257-FE5F-C525-7143-A5BFAF0051C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92FB2-F009-94D6-1FF4-851BA805C1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45A23A-E89B-E3FB-0362-B2353F6497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E7971E-356F-EAF7-15AD-A5FA8E2918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7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26716-C7F3-9DE2-11EC-9B0CF10A4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8C6D6-6866-85A7-F54A-3DF06DE2D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FF901C-E7D2-F9A7-E813-775976AB1A9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22D930-1D08-8B46-E62A-A55A64AC4A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703E4C-EED8-9295-EBBA-8C436C37DCD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6E78B-BCE8-EE3A-C92A-C62E518C765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61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6F10-D119-4276-A60F-F21A621DF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7E0326-1D6F-3CC0-6198-86A4A3ADC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38321E-BAD7-A4BB-6474-59196350CA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3EF5D8-9C47-7494-8805-3E9B9B03E2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267C5A-C853-8AB6-5E43-536CB69A00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95BBC7-C389-EB7C-37E6-6493D5EE5F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980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3549</Words>
  <Application>Microsoft Office PowerPoint</Application>
  <PresentationFormat>Widescreen</PresentationFormat>
  <Paragraphs>508</Paragraphs>
  <Slides>63</Slides>
  <Notes>10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2025-12-22T09:09:10Z</dcterms:modified>
</cp:coreProperties>
</file>