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274" r:id="rId3"/>
    <p:sldId id="399" r:id="rId4"/>
    <p:sldId id="401" r:id="rId5"/>
    <p:sldId id="411" r:id="rId6"/>
    <p:sldId id="497" r:id="rId7"/>
    <p:sldId id="536" r:id="rId8"/>
    <p:sldId id="400" r:id="rId9"/>
    <p:sldId id="537" r:id="rId10"/>
    <p:sldId id="407" r:id="rId11"/>
    <p:sldId id="538" r:id="rId12"/>
    <p:sldId id="363" r:id="rId13"/>
    <p:sldId id="408" r:id="rId14"/>
    <p:sldId id="470" r:id="rId15"/>
    <p:sldId id="471" r:id="rId16"/>
    <p:sldId id="474" r:id="rId17"/>
    <p:sldId id="475" r:id="rId18"/>
    <p:sldId id="476" r:id="rId19"/>
    <p:sldId id="477" r:id="rId20"/>
    <p:sldId id="478" r:id="rId21"/>
    <p:sldId id="479" r:id="rId22"/>
    <p:sldId id="465" r:id="rId23"/>
    <p:sldId id="480" r:id="rId24"/>
    <p:sldId id="481" r:id="rId25"/>
    <p:sldId id="482" r:id="rId26"/>
    <p:sldId id="466" r:id="rId27"/>
    <p:sldId id="467" r:id="rId28"/>
    <p:sldId id="483" r:id="rId29"/>
    <p:sldId id="484" r:id="rId30"/>
    <p:sldId id="472" r:id="rId31"/>
    <p:sldId id="473" r:id="rId32"/>
    <p:sldId id="468" r:id="rId33"/>
    <p:sldId id="469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31C4C6-8C25-416E-A52C-C5435D994267}" v="2" dt="2025-12-09T14:39:03.1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5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2C923-144A-07CE-EF5A-B2D08988F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40F742-2BEA-1E20-573E-87156AE25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CBB588-9262-E1DE-A859-C0876E472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FDD159-B72E-CE40-9527-50A35F26D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798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EE12D-7A82-ED0F-4160-C26AE03BB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09357-4417-3F66-478D-3583BF55E9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2CC1A6-57E2-DA93-98F6-EE7785354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335FE3-7025-2810-58E0-A8D1F362A8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629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50B30-0A0E-71E6-85D7-8FEA03F01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B7BEA1-4C39-2AE4-3FDF-93F49D4A0A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A4D5E4-30DB-A6E4-5FF8-98F268A6A8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508544-9CC8-C3F8-141D-6313046776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079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D3975-A5DE-E1DB-3A38-FD02AE96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FA35F310-0D51-EE1A-484A-A20A874C2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BB1BE88-F11E-6346-85B4-C2CECD1A77DE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A876A3-7F32-CBCB-B279-0B4102433D30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7102DF09-C241-5235-4B45-23E685696C88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C9888E0-5B62-56A4-7BE4-FC13A4B1EFB3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79DBFF9-8930-EB4A-A2BF-05AFB02923F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87BD55-08A6-C3FB-0EFD-A818FD7517D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0962F6-E46F-D664-C666-C7688E467E18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26529916-526E-25C9-330C-5ED814F87F8D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F504FF0-67A8-A593-62D3-27B40FE2136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221899-3EEE-7373-177A-C303D4EE20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81291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7" name="Rectangle: Rounded Corners 6">
            <a:hlinkClick r:id="rId6"/>
            <a:extLst>
              <a:ext uri="{FF2B5EF4-FFF2-40B4-BE49-F238E27FC236}">
                <a16:creationId xmlns:a16="http://schemas.microsoft.com/office/drawing/2014/main" id="{33B33BB5-8146-3E72-6F45-C7BB8C912BDB}"/>
              </a:ext>
            </a:extLst>
          </p:cNvPr>
          <p:cNvSpPr/>
          <p:nvPr/>
        </p:nvSpPr>
        <p:spPr>
          <a:xfrm>
            <a:off x="3330635" y="620376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6DB16-A9FC-53C8-25B3-F958DADC8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8F8BEA45-E410-5184-5642-E7D2048CF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3784A0D-0A4A-F531-5968-9B0D5757D60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5A2C09-01B7-17C8-058C-06D21A9126C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E49CAE1-AB3B-6411-835D-81063F40410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A79466-AA94-604D-2E6C-712B205D7661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4E1F293-FADE-B3A2-67AE-FDCC4B894F9F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04FFE2-9E2C-3BF1-DCA6-A3CEFBA613D8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31D2C-D922-1DC1-806B-B838D90A7F1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8C54E54-5A2A-AC72-EE88-DBBD3DCF4765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39163F9D-42C1-5ED6-26A5-BBCF3005C75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084CC5-31A4-B49D-06C7-D927FF32B114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08920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A2646-2A7C-5EAC-BD6D-BB870B5D2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49ABF82C-68CF-6B2B-317E-5CC2EF54A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0E981C5-E4F8-135E-8B56-78453B6B24BE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AF784D-3384-34E7-2D25-E7347A25927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DDC47CB-3BE7-475D-AAE2-5685F430DB4E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D28D5B-420A-F4D9-A8E6-958DEC4A1FED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2A6E784-D652-D75C-D124-26B3CD70B44A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3257D8-5273-4501-4576-346D0C6FECE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6B32CA-1A8C-714D-130E-0CDD075F681A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786CE46-BF25-0588-6ED0-6938CB9AE389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321E21C-4E4E-6FFC-F44C-C9B3EE303BA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B2EB7F8-331C-31BF-C8F8-CDFBECC7967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22266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Microsoft Office PowerPoint</Application>
  <PresentationFormat>Widescreen</PresentationFormat>
  <Paragraphs>153</Paragraphs>
  <Slides>33</Slides>
  <Notes>4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2025-12-22T09:09:31Z</dcterms:modified>
</cp:coreProperties>
</file>