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6"/>
  </p:notesMasterIdLst>
  <p:sldIdLst>
    <p:sldId id="390" r:id="rId2"/>
    <p:sldId id="515" r:id="rId3"/>
    <p:sldId id="516" r:id="rId4"/>
    <p:sldId id="517" r:id="rId5"/>
    <p:sldId id="518" r:id="rId6"/>
    <p:sldId id="519" r:id="rId7"/>
    <p:sldId id="520" r:id="rId8"/>
    <p:sldId id="521" r:id="rId9"/>
    <p:sldId id="522" r:id="rId10"/>
    <p:sldId id="523" r:id="rId11"/>
    <p:sldId id="524" r:id="rId12"/>
    <p:sldId id="525" r:id="rId13"/>
    <p:sldId id="526" r:id="rId14"/>
    <p:sldId id="527" r:id="rId15"/>
    <p:sldId id="528" r:id="rId16"/>
    <p:sldId id="529" r:id="rId17"/>
    <p:sldId id="530" r:id="rId18"/>
    <p:sldId id="531" r:id="rId19"/>
    <p:sldId id="438" r:id="rId20"/>
    <p:sldId id="440" r:id="rId21"/>
    <p:sldId id="532" r:id="rId22"/>
    <p:sldId id="533" r:id="rId23"/>
    <p:sldId id="534" r:id="rId24"/>
    <p:sldId id="535" r:id="rId25"/>
  </p:sldIdLst>
  <p:sldSz cx="12192000" cy="6858000"/>
  <p:notesSz cx="6858000" cy="9144000"/>
  <p:embeddedFontLst>
    <p:embeddedFont>
      <p:font typeface="Andika" panose="02000000000000000000" pitchFamily="2" charset="0"/>
      <p:regular r:id="rId27"/>
      <p:bold r:id="rId28"/>
      <p:italic r:id="rId29"/>
      <p:boldItalic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68F7328-1162-417D-BCB7-6FD6BEB6B9EA}" v="1" dt="2025-12-09T14:38:19.58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07AB07-866D-D1A3-D3B1-809DAD0729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85073C8-CDBC-2211-F6E0-ABEE5DEBCC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6AED12E-624F-6942-9011-8D98CAEED0F7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unning through the forest she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couldnt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stop grinning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AD28A7E-9572-0942-BCA9-278C472B51E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past progressive?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worries.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87D9CEF-C6BE-C9CB-95DD-43178EDD426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was music.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4A9FD6-1239-66A9-225B-45CF5D765F5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 is it?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(Singular,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common, proper,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“all”? Determiner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worries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088662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CE4A81-1420-0271-D79E-9A94B0FF24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807A438-BC81-CA2C-E1AF-1D3D6CE4E5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00DF798-314A-4A3D-DC4C-5D987AF7A273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unning through the forest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couldnt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stop grinning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EC3D041-253A-FE48-3E97-6D5B435D0D0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past progressive?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worries.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548E992-3EDF-E606-EA94-BF3E9E25999A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was music.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BF660C-0BD2-20FC-798B-33B380D42B8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 is it?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(Singular,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common, proper,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“all”? Determiner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worries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328762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437479-59C1-EB10-621A-7283C17AD4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7188F4D-A343-FEDD-43AF-39902DFC0C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6648F-BA83-3D04-D136-1F8F84F1DCC4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unning through the forest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she couldn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stop grinning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9517591-ACF8-3D06-9546-039E0F758F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past progressive?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worries.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8323116-0CA6-6758-7A3F-6CEDF59A516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was music.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0D6945A-B504-33F9-CFA1-875583BE661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 is it?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(Singular,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common, proper,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“all”? Determiner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worries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10151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D3790-ABA9-44B1-0CB2-76AE5A5A17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7999548-3BE3-D893-EAE0-AE5113A6C5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B4861D-F9A4-40B7-EFE6-4809CCCAF1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unning through the forest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she couldn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stop grinning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DC63D92-AC93-00D2-964D-461BEC07FA3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past progressive?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worries.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43B5B73-88D4-508A-F9E1-E4E819B0E94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was music.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910897F-1849-4FF6-581E-9B0E3C4D60F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 is it?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(Singular,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common, proper,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“all”? Determiner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worries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966736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bright sun shines through the window and warms the room gently.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543175" y="4837895"/>
            <a:ext cx="747008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9132854" y="4222321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159A88F-8400-BEA2-402D-4B8AA7741A2F}"/>
              </a:ext>
            </a:extLst>
          </p:cNvPr>
          <p:cNvSpPr txBox="1">
            <a:spLocks/>
          </p:cNvSpPr>
          <p:nvPr/>
        </p:nvSpPr>
        <p:spPr>
          <a:xfrm>
            <a:off x="697057" y="1192361"/>
            <a:ext cx="649908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an expanded noun phrase?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791020D-7DCA-2C86-17BF-CA87CB1DD224}"/>
              </a:ext>
            </a:extLst>
          </p:cNvPr>
          <p:cNvSpPr txBox="1">
            <a:spLocks/>
          </p:cNvSpPr>
          <p:nvPr/>
        </p:nvSpPr>
        <p:spPr>
          <a:xfrm>
            <a:off x="948603" y="2780811"/>
            <a:ext cx="2327997" cy="522301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Expanded noun phrase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5986258" y="4223386"/>
            <a:ext cx="1074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425570" y="4222320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57378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2" grpId="0" animBg="1"/>
      <p:bldP spid="5" grpId="0" animBg="1"/>
      <p:bldP spid="6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Are the nouns </a:t>
            </a:r>
            <a:r>
              <a:rPr lang="en-GB" sz="2400" dirty="0">
                <a:solidFill>
                  <a:srgbClr val="00B0F0"/>
                </a:solidFill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8C7B567-A9FF-9722-FE4A-FBEF066982F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bright sun shines through the window and warms the room gently.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2543175" y="4837895"/>
            <a:ext cx="747008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DB62677-FE04-4F93-840A-F4BDD70D28C6}"/>
              </a:ext>
            </a:extLst>
          </p:cNvPr>
          <p:cNvSpPr/>
          <p:nvPr/>
        </p:nvSpPr>
        <p:spPr>
          <a:xfrm>
            <a:off x="6016705" y="3658273"/>
            <a:ext cx="1013682" cy="5959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4E20CCC-0DE9-4191-E792-ADB75B45C527}"/>
              </a:ext>
            </a:extLst>
          </p:cNvPr>
          <p:cNvSpPr/>
          <p:nvPr/>
        </p:nvSpPr>
        <p:spPr>
          <a:xfrm>
            <a:off x="9344025" y="3658273"/>
            <a:ext cx="669234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9132854" y="4222321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13885594-9BD1-C27A-ACE2-8048C0E558FC}"/>
              </a:ext>
            </a:extLst>
          </p:cNvPr>
          <p:cNvSpPr/>
          <p:nvPr/>
        </p:nvSpPr>
        <p:spPr>
          <a:xfrm rot="16200000">
            <a:off x="5986258" y="4223386"/>
            <a:ext cx="1074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2425570" y="4222320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FB2CECF-7CFF-7B87-7B0C-BF61B16877E9}"/>
              </a:ext>
            </a:extLst>
          </p:cNvPr>
          <p:cNvSpPr/>
          <p:nvPr/>
        </p:nvSpPr>
        <p:spPr>
          <a:xfrm>
            <a:off x="2731863" y="3665005"/>
            <a:ext cx="443505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22706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6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Are the nouns </a:t>
            </a:r>
            <a:r>
              <a:rPr lang="en-GB" sz="2400" dirty="0">
                <a:solidFill>
                  <a:srgbClr val="00B0F0"/>
                </a:solidFill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EED392-5BF3-545C-7A77-1FE3F6AB630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bright sun shines through the window and warms the room gently.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C4B8760-3B8E-33E8-4E7B-F301E604D1CB}"/>
              </a:ext>
            </a:extLst>
          </p:cNvPr>
          <p:cNvSpPr txBox="1">
            <a:spLocks/>
          </p:cNvSpPr>
          <p:nvPr/>
        </p:nvSpPr>
        <p:spPr>
          <a:xfrm>
            <a:off x="2543175" y="4837895"/>
            <a:ext cx="747008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216ADFB2-6338-1849-4FA5-4FBD60A393BE}"/>
              </a:ext>
            </a:extLst>
          </p:cNvPr>
          <p:cNvSpPr/>
          <p:nvPr/>
        </p:nvSpPr>
        <p:spPr>
          <a:xfrm rot="16200000">
            <a:off x="9132854" y="4222321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5A1282E-23D7-3278-0EC9-5C609251E812}"/>
              </a:ext>
            </a:extLst>
          </p:cNvPr>
          <p:cNvSpPr/>
          <p:nvPr/>
        </p:nvSpPr>
        <p:spPr>
          <a:xfrm rot="16200000">
            <a:off x="5986258" y="4223386"/>
            <a:ext cx="1074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73FC044-F4C7-8ECE-A258-0BE66FC39312}"/>
              </a:ext>
            </a:extLst>
          </p:cNvPr>
          <p:cNvSpPr/>
          <p:nvPr/>
        </p:nvSpPr>
        <p:spPr>
          <a:xfrm rot="16200000">
            <a:off x="2425570" y="4222320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94994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12" grpId="0" animBg="1"/>
      <p:bldP spid="14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9892316-EF46-6D31-B523-89A88F0CCC18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bright sun shines through the window and warms the room gently.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283927" y="5105400"/>
            <a:ext cx="798414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4DC39C4-3BFF-F325-4A9A-2C14784DB16F}"/>
              </a:ext>
            </a:extLst>
          </p:cNvPr>
          <p:cNvSpPr/>
          <p:nvPr/>
        </p:nvSpPr>
        <p:spPr>
          <a:xfrm>
            <a:off x="3283927" y="3660074"/>
            <a:ext cx="849923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2956090" y="4341177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CA6A2D1D-488C-80D2-715E-2EC9F656C994}"/>
              </a:ext>
            </a:extLst>
          </p:cNvPr>
          <p:cNvSpPr/>
          <p:nvPr/>
        </p:nvSpPr>
        <p:spPr>
          <a:xfrm rot="16200000">
            <a:off x="9826170" y="435753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01045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2" grpId="0" animBg="1"/>
      <p:bldP spid="14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587A5CE-5212-FF33-D070-C8F1F1A98337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bright sun shines through the window and warms the room gently.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06264B-04DD-D4C7-3A65-58FC263A681D}"/>
              </a:ext>
            </a:extLst>
          </p:cNvPr>
          <p:cNvSpPr txBox="1">
            <a:spLocks/>
          </p:cNvSpPr>
          <p:nvPr/>
        </p:nvSpPr>
        <p:spPr>
          <a:xfrm>
            <a:off x="3283928" y="5105400"/>
            <a:ext cx="5431448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3C6F6B-6448-4C4F-13DB-C3DFDB0A06FE}"/>
              </a:ext>
            </a:extLst>
          </p:cNvPr>
          <p:cNvSpPr txBox="1">
            <a:spLocks/>
          </p:cNvSpPr>
          <p:nvPr/>
        </p:nvSpPr>
        <p:spPr>
          <a:xfrm>
            <a:off x="2608750" y="2659424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7382975" y="2659424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6341068-312B-AE4C-FC18-F4D622508819}"/>
              </a:ext>
            </a:extLst>
          </p:cNvPr>
          <p:cNvSpPr/>
          <p:nvPr/>
        </p:nvSpPr>
        <p:spPr>
          <a:xfrm rot="16200000">
            <a:off x="2956090" y="4341177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0422555F-DF5C-070B-6A2F-FFACF0516DBB}"/>
              </a:ext>
            </a:extLst>
          </p:cNvPr>
          <p:cNvSpPr/>
          <p:nvPr/>
        </p:nvSpPr>
        <p:spPr>
          <a:xfrm rot="16200000">
            <a:off x="7569954" y="427691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79454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6" grpId="0" animBg="1"/>
      <p:bldP spid="14" grpId="0" animBg="1"/>
      <p:bldP spid="12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B0D356-EF8E-0915-536B-4B1163DF3D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D8182D8-22ED-6A8D-1421-41AED29D84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B5E7D6-7C05-C704-B33F-F21F21D41C3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bright sun shines through the window and warms the room gently.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F8E9AB8-5CF9-744A-A2CB-D101B478B3D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“and”?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7E07356-917F-401E-4868-9DF2FB6E498A}"/>
              </a:ext>
            </a:extLst>
          </p:cNvPr>
          <p:cNvSpPr txBox="1">
            <a:spLocks/>
          </p:cNvSpPr>
          <p:nvPr/>
        </p:nvSpPr>
        <p:spPr>
          <a:xfrm>
            <a:off x="6382121" y="4916021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495531E-CEAA-467D-254D-243528D38D62}"/>
              </a:ext>
            </a:extLst>
          </p:cNvPr>
          <p:cNvSpPr/>
          <p:nvPr/>
        </p:nvSpPr>
        <p:spPr>
          <a:xfrm rot="16200000">
            <a:off x="6881875" y="420923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30864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running through the forest she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couldnt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stop grinning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worries.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was music.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nouns?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worries. </a:t>
            </a:r>
          </a:p>
        </p:txBody>
      </p:sp>
    </p:spTree>
    <p:extLst>
      <p:ext uri="{BB962C8B-B14F-4D97-AF65-F5344CB8AC3E}">
        <p14:creationId xmlns:p14="http://schemas.microsoft.com/office/powerpoint/2010/main" val="3334448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“and”?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031CA9-6834-4C41-34B6-E0BBA7C681E9}"/>
              </a:ext>
            </a:extLst>
          </p:cNvPr>
          <p:cNvSpPr txBox="1">
            <a:spLocks/>
          </p:cNvSpPr>
          <p:nvPr/>
        </p:nvSpPr>
        <p:spPr>
          <a:xfrm>
            <a:off x="6409655" y="4991659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7BC226E-5688-B222-A06B-FCA6BB75C16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bright sun shines through the window and warms the room gently.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FE11DEE-51DA-D40D-199C-950523DE4A09}"/>
              </a:ext>
            </a:extLst>
          </p:cNvPr>
          <p:cNvSpPr/>
          <p:nvPr/>
        </p:nvSpPr>
        <p:spPr>
          <a:xfrm rot="16200000">
            <a:off x="6803002" y="4257163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and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560748" y="3744445"/>
            <a:ext cx="6057786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8401050" y="3716990"/>
            <a:ext cx="3230202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9" y="1991845"/>
            <a:ext cx="65999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and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6406069" y="4987749"/>
            <a:ext cx="2200275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AFB520-A586-6591-96A8-14740CBEEC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A2E696A-F490-5C62-1F17-7E70F4A6B4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9D2FD9D-4572-3825-6DC7-95FFB965E2D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word is “bright”?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B1CFB2B-5FA0-0ABE-B446-0F50920699A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bright sun shines through the window and warms the room gently.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22F93C-DE42-BF90-87AB-2432469D2DC0}"/>
              </a:ext>
            </a:extLst>
          </p:cNvPr>
          <p:cNvSpPr txBox="1">
            <a:spLocks/>
          </p:cNvSpPr>
          <p:nvPr/>
        </p:nvSpPr>
        <p:spPr>
          <a:xfrm>
            <a:off x="1457325" y="4748213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E190A58C-990F-0453-15EB-89E8A3661F5F}"/>
              </a:ext>
            </a:extLst>
          </p:cNvPr>
          <p:cNvSpPr/>
          <p:nvPr/>
        </p:nvSpPr>
        <p:spPr>
          <a:xfrm rot="16200000">
            <a:off x="1223851" y="4362303"/>
            <a:ext cx="1623078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47432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55480-9DD7-D7E5-B8FC-7191C9F81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9F22FD-CB88-BAAB-4185-0AADD26D2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0BF06C6-6F7E-948C-8E8E-D15E7075F7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word is “gently”?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31D19FF-5C09-21C7-05D2-B48D8FDDE69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bright sun shines through the window and warms the room gently.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83AE3B-B2C1-BB18-F622-FACD0879CA77}"/>
              </a:ext>
            </a:extLst>
          </p:cNvPr>
          <p:cNvSpPr txBox="1">
            <a:spLocks/>
          </p:cNvSpPr>
          <p:nvPr/>
        </p:nvSpPr>
        <p:spPr>
          <a:xfrm>
            <a:off x="8734425" y="4975259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44CF8D2-B09B-E5CC-9B72-EE2382E492DD}"/>
              </a:ext>
            </a:extLst>
          </p:cNvPr>
          <p:cNvSpPr/>
          <p:nvPr/>
        </p:nvSpPr>
        <p:spPr>
          <a:xfrm rot="16200000">
            <a:off x="9846358" y="4188473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96579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680B78-D3A0-F03F-D490-9C97CEB859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611E338-113C-9694-3594-1891763AA9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BD958F-7940-D2BD-E768-58AAF84947F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bright sun shines through the window and warms the room gently.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F4B1A34-2F91-2896-8856-F65562FA6C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A24534-2151-3A1B-9A9E-CCC55A00C993}"/>
              </a:ext>
            </a:extLst>
          </p:cNvPr>
          <p:cNvSpPr txBox="1">
            <a:spLocks/>
          </p:cNvSpPr>
          <p:nvPr/>
        </p:nvSpPr>
        <p:spPr>
          <a:xfrm>
            <a:off x="990601" y="4985158"/>
            <a:ext cx="8382000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B0D528B3-B0B7-3A3C-CD4F-58B542FC0022}"/>
              </a:ext>
            </a:extLst>
          </p:cNvPr>
          <p:cNvSpPr/>
          <p:nvPr/>
        </p:nvSpPr>
        <p:spPr>
          <a:xfrm rot="16200000">
            <a:off x="809457" y="4204791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38F1EADB-7A5F-4A26-133B-8F5DA0692C16}"/>
              </a:ext>
            </a:extLst>
          </p:cNvPr>
          <p:cNvSpPr/>
          <p:nvPr/>
        </p:nvSpPr>
        <p:spPr>
          <a:xfrm rot="16200000">
            <a:off x="8354845" y="4204790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CA73547-8AAD-852B-62A1-886B9A8EF50E}"/>
              </a:ext>
            </a:extLst>
          </p:cNvPr>
          <p:cNvSpPr/>
          <p:nvPr/>
        </p:nvSpPr>
        <p:spPr>
          <a:xfrm rot="16200000">
            <a:off x="5001761" y="4204789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76561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2452686" y="4699077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CD2EEB-6181-446A-733C-FF4113083FC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bright sun shines through the window and warms the room gently.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3199222" y="4057770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2517000" y="1768912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2556263" y="2693275"/>
            <a:ext cx="867416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5400000">
            <a:off x="9220766" y="2768895"/>
            <a:ext cx="906569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2C60577F-B3C2-F329-4AA4-8F7B7EFA88D4}"/>
              </a:ext>
            </a:extLst>
          </p:cNvPr>
          <p:cNvSpPr txBox="1">
            <a:spLocks/>
          </p:cNvSpPr>
          <p:nvPr/>
        </p:nvSpPr>
        <p:spPr>
          <a:xfrm>
            <a:off x="6293137" y="4660889"/>
            <a:ext cx="1937592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3141E489-10ED-0682-382C-49F228C56F8C}"/>
              </a:ext>
            </a:extLst>
          </p:cNvPr>
          <p:cNvSpPr/>
          <p:nvPr/>
        </p:nvSpPr>
        <p:spPr>
          <a:xfrm rot="16200000">
            <a:off x="6869051" y="4037319"/>
            <a:ext cx="987590" cy="236255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DF988E7B-9DE3-D0B1-D064-DF18DFB94ECF}"/>
              </a:ext>
            </a:extLst>
          </p:cNvPr>
          <p:cNvSpPr txBox="1">
            <a:spLocks/>
          </p:cNvSpPr>
          <p:nvPr/>
        </p:nvSpPr>
        <p:spPr>
          <a:xfrm>
            <a:off x="330297" y="1768913"/>
            <a:ext cx="195501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35B09733-B233-51AE-05FB-F972A6936D0F}"/>
              </a:ext>
            </a:extLst>
          </p:cNvPr>
          <p:cNvSpPr/>
          <p:nvPr/>
        </p:nvSpPr>
        <p:spPr>
          <a:xfrm rot="5400000">
            <a:off x="1001714" y="2687371"/>
            <a:ext cx="867416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473F2C84-8F08-FACB-334E-FBA5780040E4}"/>
              </a:ext>
            </a:extLst>
          </p:cNvPr>
          <p:cNvSpPr txBox="1">
            <a:spLocks/>
          </p:cNvSpPr>
          <p:nvPr/>
        </p:nvSpPr>
        <p:spPr>
          <a:xfrm>
            <a:off x="9041127" y="1814613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632CEE7-D7B0-ADDE-FE5C-F3999D35AFB4}"/>
              </a:ext>
            </a:extLst>
          </p:cNvPr>
          <p:cNvSpPr txBox="1">
            <a:spLocks/>
          </p:cNvSpPr>
          <p:nvPr/>
        </p:nvSpPr>
        <p:spPr>
          <a:xfrm>
            <a:off x="242498" y="4703923"/>
            <a:ext cx="1938238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80C8F0-5B8D-8963-1666-5D36529D0816}"/>
              </a:ext>
            </a:extLst>
          </p:cNvPr>
          <p:cNvSpPr/>
          <p:nvPr/>
        </p:nvSpPr>
        <p:spPr>
          <a:xfrm rot="16200000">
            <a:off x="1453296" y="4058350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59DB274F-C9B7-15B8-2585-4526B4C8631E}"/>
              </a:ext>
            </a:extLst>
          </p:cNvPr>
          <p:cNvSpPr txBox="1">
            <a:spLocks/>
          </p:cNvSpPr>
          <p:nvPr/>
        </p:nvSpPr>
        <p:spPr>
          <a:xfrm>
            <a:off x="4180981" y="4660890"/>
            <a:ext cx="193759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2" name="Arrow: Right 31">
            <a:extLst>
              <a:ext uri="{FF2B5EF4-FFF2-40B4-BE49-F238E27FC236}">
                <a16:creationId xmlns:a16="http://schemas.microsoft.com/office/drawing/2014/main" id="{D8C467DF-6995-9C08-34D9-84DD33C5E27F}"/>
              </a:ext>
            </a:extLst>
          </p:cNvPr>
          <p:cNvSpPr/>
          <p:nvPr/>
        </p:nvSpPr>
        <p:spPr>
          <a:xfrm rot="16200000">
            <a:off x="5144940" y="4069414"/>
            <a:ext cx="1019974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57C53DD-17B6-CF99-FD2C-8B2421C574EF}"/>
              </a:ext>
            </a:extLst>
          </p:cNvPr>
          <p:cNvSpPr txBox="1">
            <a:spLocks/>
          </p:cNvSpPr>
          <p:nvPr/>
        </p:nvSpPr>
        <p:spPr>
          <a:xfrm>
            <a:off x="4116081" y="1787150"/>
            <a:ext cx="1979920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2B3860B7-2E20-209B-7185-45CDD9A6FB23}"/>
              </a:ext>
            </a:extLst>
          </p:cNvPr>
          <p:cNvSpPr/>
          <p:nvPr/>
        </p:nvSpPr>
        <p:spPr>
          <a:xfrm rot="5409744">
            <a:off x="4368548" y="2682374"/>
            <a:ext cx="89745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0C51C92-E196-3290-D499-F22E9E3E9678}"/>
              </a:ext>
            </a:extLst>
          </p:cNvPr>
          <p:cNvSpPr txBox="1">
            <a:spLocks/>
          </p:cNvSpPr>
          <p:nvPr/>
        </p:nvSpPr>
        <p:spPr>
          <a:xfrm>
            <a:off x="6229622" y="178715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F97F6AB-37D8-11EA-DC8C-B4F8906B010E}"/>
              </a:ext>
            </a:extLst>
          </p:cNvPr>
          <p:cNvSpPr/>
          <p:nvPr/>
        </p:nvSpPr>
        <p:spPr>
          <a:xfrm rot="5400000">
            <a:off x="6268885" y="2711513"/>
            <a:ext cx="867416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A8142D0D-C2FD-2440-2B84-E09EFC1BF715}"/>
              </a:ext>
            </a:extLst>
          </p:cNvPr>
          <p:cNvSpPr/>
          <p:nvPr/>
        </p:nvSpPr>
        <p:spPr>
          <a:xfrm rot="5400000">
            <a:off x="7710094" y="2649436"/>
            <a:ext cx="1075583" cy="229901"/>
          </a:xfrm>
          <a:prstGeom prst="rightArrow">
            <a:avLst>
              <a:gd name="adj1" fmla="val 46691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FFF402B-5612-8F5E-7318-88581F887112}"/>
              </a:ext>
            </a:extLst>
          </p:cNvPr>
          <p:cNvSpPr txBox="1">
            <a:spLocks/>
          </p:cNvSpPr>
          <p:nvPr/>
        </p:nvSpPr>
        <p:spPr>
          <a:xfrm>
            <a:off x="7779435" y="1777807"/>
            <a:ext cx="1050240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49D0AF4F-C003-4938-6E5E-B99DC3061DD2}"/>
              </a:ext>
            </a:extLst>
          </p:cNvPr>
          <p:cNvSpPr txBox="1">
            <a:spLocks/>
          </p:cNvSpPr>
          <p:nvPr/>
        </p:nvSpPr>
        <p:spPr>
          <a:xfrm>
            <a:off x="8382283" y="4681339"/>
            <a:ext cx="193759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5DE84B3D-D2F5-5098-0090-4B4F7F25B749}"/>
              </a:ext>
            </a:extLst>
          </p:cNvPr>
          <p:cNvSpPr/>
          <p:nvPr/>
        </p:nvSpPr>
        <p:spPr>
          <a:xfrm rot="16200000">
            <a:off x="8485788" y="4058349"/>
            <a:ext cx="1019974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C3EACDC5-140E-07FF-88CB-962973E8CA46}"/>
              </a:ext>
            </a:extLst>
          </p:cNvPr>
          <p:cNvSpPr txBox="1">
            <a:spLocks/>
          </p:cNvSpPr>
          <p:nvPr/>
        </p:nvSpPr>
        <p:spPr>
          <a:xfrm>
            <a:off x="10414651" y="4676908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9AF2C57C-F3D1-B794-85CD-3ABEBF7E2787}"/>
              </a:ext>
            </a:extLst>
          </p:cNvPr>
          <p:cNvSpPr/>
          <p:nvPr/>
        </p:nvSpPr>
        <p:spPr>
          <a:xfrm rot="16200000">
            <a:off x="10080373" y="4046777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73305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6" grpId="0" animBg="1"/>
      <p:bldP spid="17" grpId="0" animBg="1"/>
      <p:bldP spid="21" grpId="0" animBg="1"/>
      <p:bldP spid="22" grpId="0" animBg="1"/>
      <p:bldP spid="24" grpId="0" animBg="1"/>
      <p:bldP spid="25" grpId="0" animBg="1"/>
      <p:bldP spid="29" grpId="0" animBg="1"/>
      <p:bldP spid="11" grpId="0" animBg="1"/>
      <p:bldP spid="12" grpId="0" animBg="1"/>
      <p:bldP spid="19" grpId="0" animBg="1"/>
      <p:bldP spid="32" grpId="0" animBg="1"/>
      <p:bldP spid="6" grpId="0" animBg="1"/>
      <p:bldP spid="8" grpId="0" animBg="1"/>
      <p:bldP spid="9" grpId="0" animBg="1"/>
      <p:bldP spid="14" grpId="0" animBg="1"/>
      <p:bldP spid="15" grpId="0" animBg="1"/>
      <p:bldP spid="20" grpId="0" animBg="1"/>
      <p:bldP spid="27" grpId="0" animBg="1"/>
      <p:bldP spid="28" grpId="0" animBg="1"/>
      <p:bldP spid="31" grpId="0" animBg="1"/>
      <p:bldP spid="3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599C0-9F08-41BB-6930-C31ACF0260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82095E1-CED2-E189-BCF7-015456CAD8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9B938C-2A13-3F6D-DA48-8EC164F3D282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running through the forest she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couldnt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stop grinning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8D1215D-3EE7-24D5-7E57-64BD2F835F5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worries.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05D370C-ED04-E1B8-4E4C-64028DAAA9B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was music.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627AECE-459B-00C3-FBEF-78862C4F7F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 is it?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(Singular, plural, common, proper, abstract, collective?)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worries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401841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6C183E-BDAA-744A-18AC-FD17A2BFE1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F51CF5B-FEF9-4664-6550-0388F4F510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382125D-C40E-D01B-7757-4DF286D188A3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running through the forest she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couldnt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stop grinning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5BB1814-4575-C650-9D79-BE9E2E2FC7C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worries.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4B49B2C-73B1-08E4-92B4-5BB8D8572A8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was music.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1CFE5A8-2750-28BE-118C-5B2FED24B8F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 is it?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(Singular,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common, proper,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“all”?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worries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874724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EEAA98-01E8-3B5E-09CE-3B4528BB3F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F9022E7-116F-6986-4C85-96D45BC704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C86D21-B8C0-6034-6573-3AE954BCEB2A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running through the forest she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couldnt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stop grinning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DE94458-3ADB-AEF7-B34E-82B8477C48B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worries.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1653F42-D388-2E21-8F4B-3F3F2EBFF795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was music.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C56893F-3B5E-9E55-7B21-27D75C4CC97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 is it?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(Singular,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common, proper,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“all”? Determiner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worries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3459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871FB7-0ED4-CF89-6DA9-191C352266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DBF86B1-7914-2B3B-0F0E-BD7A0C7463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D27BDF-4E4C-85C5-89F4-A4206A310E55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running through the forest she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couldnt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stop grinning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DD7ACA7-B578-D69F-36D8-46A1B7C2DF1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worries.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54F1993-34D4-1C28-0B10-BE61A2949275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was music.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F99F185-5915-EB11-475F-65842FDCC43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 is it?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(Singular,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common, proper,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“all”? Determiner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worries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5871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A408FB-DEBF-F759-65C9-D4E9C411EA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FDD57E7-C069-4305-C7C0-89B9205862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D416257-FE5F-C525-7143-A5BFAF0051CB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running through the forest she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couldnt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stop grinning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DC92FB2-F009-94D6-1FF4-851BA805C15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worries.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045A23A-E89B-E3FB-0362-B2353F6497F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was music.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0E7971E-356F-EAF7-15AD-A5FA8E29184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 is it?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(Singular,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common, proper,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“all”? Determiner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worries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60702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726716-C7F3-9DE2-11EC-9B0CF10A41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6C8C6D6-6866-85A7-F54A-3DF06DE2D3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FF901C-E7D2-F9A7-E813-775976AB1A95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running through the forest she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couldnt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stop grinning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322D930-1D08-8B46-E62A-A55A64AC4A1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simple past or past progressive?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worries.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6703E4C-EED8-9295-EBBA-8C436C37DCD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was music.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B16E78B-BCE8-EE3A-C92A-C62E518C765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 is it?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(Singular,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common, proper,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“all”? Determiner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worries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97614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586F10-D119-4276-A60F-F21A621DF0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47E0326-1D6F-3CC0-6198-86A4A3ADCA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38321E-BAD7-A4BB-6474-59196350CA72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running through the forest she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couldnt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stop grinning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13EF5D8-9C47-7494-8805-3E9B9B03E26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past progressive?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worries.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F267C5A-C853-8AB6-5E43-536CB69A008C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was music.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195BBC7-C389-EB7C-37E6-6493D5EE5F1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 is it?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(Singular,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common, proper,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“all”? Determiner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forgot all their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worries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798080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1798</Words>
  <Application>Microsoft Office PowerPoint</Application>
  <PresentationFormat>Widescreen</PresentationFormat>
  <Paragraphs>239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7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2025-12-22T09:09:41Z</dcterms:modified>
</cp:coreProperties>
</file>