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407" r:id="rId3"/>
    <p:sldId id="523" r:id="rId4"/>
    <p:sldId id="524" r:id="rId5"/>
    <p:sldId id="525" r:id="rId6"/>
    <p:sldId id="526" r:id="rId7"/>
    <p:sldId id="450" r:id="rId8"/>
    <p:sldId id="453" r:id="rId9"/>
    <p:sldId id="434" r:id="rId10"/>
    <p:sldId id="435" r:id="rId11"/>
    <p:sldId id="436" r:id="rId12"/>
    <p:sldId id="456" r:id="rId13"/>
    <p:sldId id="479" r:id="rId14"/>
    <p:sldId id="478" r:id="rId15"/>
    <p:sldId id="467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519BD3-672B-4884-B4A7-2F32DF9470E0}" v="2" dt="2025-12-09T14:39:39.0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208965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432230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4240669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59557" y="41894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84020" y="427605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499527" y="496265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121948" y="425253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113771" y="421295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659624" y="4910348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823064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738616" y="42810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795509" y="5185312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671941" y="427215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11439" y="23700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8346875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8346874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“without”?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484107" y="5002156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706756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302894" y="1640375"/>
            <a:ext cx="1707006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7315215" y="465044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7573317" y="4121093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3801828" y="419543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3636205" y="4690859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447789" y="259948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148222" y="16202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377008" y="428439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9450390" y="27044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8868947" y="1623400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127315" y="467813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52F325C8-2222-8844-DA03-26D29B7050F1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17" grpId="0" animBg="1"/>
      <p:bldP spid="18" grpId="0" animBg="1"/>
      <p:bldP spid="20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6D04-0F71-9AAA-33A4-40895A07C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9E44FA-64F9-ECB4-A055-E7FF80760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2094A-8A78-2D50-8369-31A2E6DA09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7B554-92E6-9922-382A-28F9E3956C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1A3025-2537-4A8C-E249-D6C99B0DC50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FBFD73-BA6D-0D28-E52A-15DC5163C6D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2234066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9CA14-58D5-BDBE-B085-CDBE31C83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CF439-C461-C251-541A-8AD394A76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430D7D-57A2-1BC6-0204-BE92AB42FB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233054-F18E-C309-A097-8D475039BC8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7D1BF9-B3D4-DF32-284B-6EA1E3F6583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4FAE1D-1E38-46FD-034E-D551BF6EE10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3373808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36828-6D8D-E4F5-10A2-EE0856CEB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F54C81-EAE3-BE07-47C1-FFDEEC2AA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B8D783-9E10-3B4F-BBC0-B66746ED424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B13A5-1827-4E67-7931-F0B2F73B8FA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1C9BF2-CF15-A6AD-A31F-10F2DB2DBF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26544-5048-030A-6C49-4105B8109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2887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4F40F-9EB6-0B13-1FDC-008BE1B17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7F9856-127D-C223-78D2-FF1BE6369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A90AF-8630-23B7-DC7B-7E9A75408E8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3B6AAE-841B-C1C8-8581-B4E96F1408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B5E654-F4AC-7AF2-A232-6A8CE102844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144225-2AE4-6B0C-E2DD-EA85D8B6A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3178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37184-8527-E385-2FA5-4A83B88F1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416FC8-3A73-0110-9146-A7B222FC8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79D5DA-555A-E287-0DBB-475542954AE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7D94EC-4AE0-F071-4940-D8979165F5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883D38-C73A-1AE2-FBA2-114101C8D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367119-4516-F371-10E0-32612150CF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10055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276725" y="4795837"/>
            <a:ext cx="556663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148946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21520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523864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3149234" y="480197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221251" y="41508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223128" y="419957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740707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489086" y="414263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522033" y="415080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9324695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31910" y="418088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38083" y="41808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</Words>
  <Application>Microsoft Office PowerPoint</Application>
  <PresentationFormat>Widescreen</PresentationFormat>
  <Paragraphs>95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2025-12-22T09:08:58Z</dcterms:modified>
</cp:coreProperties>
</file>