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  <p:sldId id="274" r:id="rId17"/>
    <p:sldId id="401" r:id="rId18"/>
    <p:sldId id="530" r:id="rId19"/>
    <p:sldId id="497" r:id="rId20"/>
    <p:sldId id="531" r:id="rId21"/>
    <p:sldId id="400" r:id="rId22"/>
    <p:sldId id="411" r:id="rId23"/>
    <p:sldId id="363" r:id="rId24"/>
    <p:sldId id="365" r:id="rId25"/>
    <p:sldId id="364" r:id="rId26"/>
    <p:sldId id="375" r:id="rId27"/>
    <p:sldId id="374" r:id="rId28"/>
    <p:sldId id="379" r:id="rId29"/>
    <p:sldId id="360" r:id="rId30"/>
    <p:sldId id="366" r:id="rId31"/>
    <p:sldId id="383" r:id="rId32"/>
    <p:sldId id="507" r:id="rId33"/>
    <p:sldId id="527" r:id="rId34"/>
    <p:sldId id="528" r:id="rId35"/>
    <p:sldId id="529" r:id="rId36"/>
    <p:sldId id="532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63BF2E-A672-43D5-AFF3-1E2DC48AF1AC}" v="3" dt="2025-12-15T11:27:35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16551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3904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8" y="2851209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8" y="405027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Aimee is a robot.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</a:t>
            </a:r>
            <a:b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two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the hero.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the hero and Scrambler is the villain.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is the villain.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</p:spTree>
    <p:extLst>
      <p:ext uri="{BB962C8B-B14F-4D97-AF65-F5344CB8AC3E}">
        <p14:creationId xmlns:p14="http://schemas.microsoft.com/office/powerpoint/2010/main" val="32146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5" y="4795837"/>
            <a:ext cx="55666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4894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2073</Words>
  <Application>Microsoft Office PowerPoint</Application>
  <PresentationFormat>Widescreen</PresentationFormat>
  <Paragraphs>390</Paragraphs>
  <Slides>36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Co-ordinating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2025-12-22T09:08:30Z</dcterms:modified>
</cp:coreProperties>
</file>