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390" r:id="rId2"/>
    <p:sldId id="507" r:id="rId3"/>
    <p:sldId id="527" r:id="rId4"/>
    <p:sldId id="528" r:id="rId5"/>
    <p:sldId id="529" r:id="rId6"/>
    <p:sldId id="532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A9BF7E-B0EB-4E0B-9082-465FF33E6C1B}" v="4" dt="2025-12-15T11:27:45.4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0" name="Rectangle: Rounded Corners 39">
            <a:hlinkClick r:id="rId5"/>
            <a:extLst>
              <a:ext uri="{FF2B5EF4-FFF2-40B4-BE49-F238E27FC236}">
                <a16:creationId xmlns:a16="http://schemas.microsoft.com/office/drawing/2014/main" id="{B8C19FED-8331-FA56-C684-5707EA024C7E}"/>
              </a:ext>
            </a:extLst>
          </p:cNvPr>
          <p:cNvSpPr/>
          <p:nvPr/>
        </p:nvSpPr>
        <p:spPr>
          <a:xfrm>
            <a:off x="3330635" y="6390744"/>
            <a:ext cx="5530727" cy="36776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</Words>
  <Application>Microsoft Office PowerPoint</Application>
  <PresentationFormat>Widescreen</PresentationFormat>
  <Paragraphs>158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2025-12-22T09:08:41Z</dcterms:modified>
</cp:coreProperties>
</file>