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401" r:id="rId4"/>
    <p:sldId id="530" r:id="rId5"/>
    <p:sldId id="497" r:id="rId6"/>
    <p:sldId id="531" r:id="rId7"/>
    <p:sldId id="400" r:id="rId8"/>
    <p:sldId id="411" r:id="rId9"/>
    <p:sldId id="363" r:id="rId10"/>
    <p:sldId id="365" r:id="rId11"/>
    <p:sldId id="364" r:id="rId12"/>
    <p:sldId id="375" r:id="rId13"/>
    <p:sldId id="374" r:id="rId14"/>
    <p:sldId id="379" r:id="rId15"/>
    <p:sldId id="360" r:id="rId16"/>
    <p:sldId id="366" r:id="rId17"/>
    <p:sldId id="383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E2E4E6-5D30-4641-8810-AB07CFDF5BE7}" v="2" dt="2025-12-09T14:39:50.9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8" y="2851209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8" y="405027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Aimee is a robot.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</a:t>
            </a:r>
            <a:b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two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46EECE11-D755-6C62-A15D-2AF1518A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147782"/>
            <a:ext cx="11377035" cy="172719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 the two sentences below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the co-ordinating conjunction “and”.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75662" y="2130322"/>
            <a:ext cx="3384709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the hero.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75662" y="4677297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the hero and Scrambler is the villain.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BC4B66-BDCF-D05D-E599-3848EEE1D5DC}"/>
              </a:ext>
            </a:extLst>
          </p:cNvPr>
          <p:cNvSpPr txBox="1">
            <a:spLocks/>
          </p:cNvSpPr>
          <p:nvPr/>
        </p:nvSpPr>
        <p:spPr>
          <a:xfrm>
            <a:off x="8195251" y="2130322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is the villain.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7EE48A-03E5-3DF4-4103-9595F902EFE4}"/>
              </a:ext>
            </a:extLst>
          </p:cNvPr>
          <p:cNvSpPr txBox="1">
            <a:spLocks/>
          </p:cNvSpPr>
          <p:nvPr/>
        </p:nvSpPr>
        <p:spPr>
          <a:xfrm>
            <a:off x="475662" y="3466159"/>
            <a:ext cx="3316525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FB1ABF-A9A9-2B1B-2832-60F781FBFE00}"/>
              </a:ext>
            </a:extLst>
          </p:cNvPr>
          <p:cNvSpPr txBox="1">
            <a:spLocks/>
          </p:cNvSpPr>
          <p:nvPr/>
        </p:nvSpPr>
        <p:spPr>
          <a:xfrm>
            <a:off x="8195251" y="3466159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2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392E37C4-B2CD-2253-98E4-6E1BF20F81E4}"/>
              </a:ext>
            </a:extLst>
          </p:cNvPr>
          <p:cNvSpPr/>
          <p:nvPr/>
        </p:nvSpPr>
        <p:spPr>
          <a:xfrm>
            <a:off x="3961512" y="36588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99432B2-183B-1398-6927-56DD3BA64C11}"/>
              </a:ext>
            </a:extLst>
          </p:cNvPr>
          <p:cNvSpPr/>
          <p:nvPr/>
        </p:nvSpPr>
        <p:spPr>
          <a:xfrm>
            <a:off x="7371202" y="36364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2FFF26-1D73-FF96-384B-0ECB35ADFA04}"/>
              </a:ext>
            </a:extLst>
          </p:cNvPr>
          <p:cNvSpPr txBox="1">
            <a:spLocks/>
          </p:cNvSpPr>
          <p:nvPr/>
        </p:nvSpPr>
        <p:spPr>
          <a:xfrm>
            <a:off x="4855745" y="3461217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69B62C6A-0F73-90A5-A671-9314B108467D}"/>
              </a:ext>
            </a:extLst>
          </p:cNvPr>
          <p:cNvSpPr/>
          <p:nvPr/>
        </p:nvSpPr>
        <p:spPr>
          <a:xfrm>
            <a:off x="4029696" y="232297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67AB865-89BA-6C21-17C1-833D27D897F9}"/>
              </a:ext>
            </a:extLst>
          </p:cNvPr>
          <p:cNvSpPr/>
          <p:nvPr/>
        </p:nvSpPr>
        <p:spPr>
          <a:xfrm>
            <a:off x="7371202" y="231658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872DD4-A640-0B21-B2EE-8694D0ECD7D5}"/>
              </a:ext>
            </a:extLst>
          </p:cNvPr>
          <p:cNvSpPr txBox="1">
            <a:spLocks/>
          </p:cNvSpPr>
          <p:nvPr/>
        </p:nvSpPr>
        <p:spPr>
          <a:xfrm>
            <a:off x="4855745" y="2125305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B078B0-5C96-D868-CCA9-F4280053F579}"/>
              </a:ext>
            </a:extLst>
          </p:cNvPr>
          <p:cNvSpPr txBox="1">
            <a:spLocks/>
          </p:cNvSpPr>
          <p:nvPr/>
        </p:nvSpPr>
        <p:spPr>
          <a:xfrm>
            <a:off x="475662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sentence is this?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131DA51-FC83-9C97-7905-03E5BFF628E0}"/>
              </a:ext>
            </a:extLst>
          </p:cNvPr>
          <p:cNvSpPr txBox="1">
            <a:spLocks/>
          </p:cNvSpPr>
          <p:nvPr/>
        </p:nvSpPr>
        <p:spPr>
          <a:xfrm>
            <a:off x="475661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compound sentence.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94D05459-7362-81AB-5F27-7FCC301B589C}"/>
              </a:ext>
            </a:extLst>
          </p:cNvPr>
          <p:cNvSpPr/>
          <p:nvPr/>
        </p:nvSpPr>
        <p:spPr>
          <a:xfrm>
            <a:off x="10013430" y="100372"/>
            <a:ext cx="1974826" cy="860400"/>
          </a:xfrm>
          <a:prstGeom prst="roundRect">
            <a:avLst/>
          </a:prstGeom>
          <a:solidFill>
            <a:srgbClr val="00B0F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5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3" grpId="0" animBg="1"/>
      <p:bldP spid="2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16551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03904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Microsoft Office PowerPoint</Application>
  <PresentationFormat>Widescreen</PresentationFormat>
  <Paragraphs>152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Co-ordinating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2025-12-22T09:08:50Z</dcterms:modified>
</cp:coreProperties>
</file>