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509" r:id="rId3"/>
    <p:sldId id="440" r:id="rId4"/>
    <p:sldId id="441" r:id="rId5"/>
    <p:sldId id="442" r:id="rId6"/>
    <p:sldId id="510" r:id="rId7"/>
    <p:sldId id="511" r:id="rId8"/>
    <p:sldId id="453" r:id="rId9"/>
    <p:sldId id="434" r:id="rId10"/>
    <p:sldId id="435" r:id="rId11"/>
    <p:sldId id="478" r:id="rId12"/>
    <p:sldId id="436" r:id="rId13"/>
    <p:sldId id="456" r:id="rId14"/>
    <p:sldId id="477" r:id="rId15"/>
    <p:sldId id="479" r:id="rId16"/>
    <p:sldId id="457" r:id="rId17"/>
    <p:sldId id="46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8DE436-D428-48B7-88D3-5BC88437FD5D}" v="2" dt="2025-12-09T14:43:36.4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75274" y="418067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5321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75274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12866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36392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6225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9131769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9155295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8705128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6047543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A55DE-098B-0E5B-C5ED-38660BEF2D14}"/>
              </a:ext>
            </a:extLst>
          </p:cNvPr>
          <p:cNvSpPr txBox="1">
            <a:spLocks/>
          </p:cNvSpPr>
          <p:nvPr/>
        </p:nvSpPr>
        <p:spPr>
          <a:xfrm>
            <a:off x="8326949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16D6744-AC8F-EEA7-8823-2184D1C91415}"/>
              </a:ext>
            </a:extLst>
          </p:cNvPr>
          <p:cNvSpPr/>
          <p:nvPr/>
        </p:nvSpPr>
        <p:spPr>
          <a:xfrm rot="16200000">
            <a:off x="8260365" y="43294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8D05D-EF30-5D44-4AD3-130BF8508B5C}"/>
              </a:ext>
            </a:extLst>
          </p:cNvPr>
          <p:cNvSpPr txBox="1">
            <a:spLocks/>
          </p:cNvSpPr>
          <p:nvPr/>
        </p:nvSpPr>
        <p:spPr>
          <a:xfrm>
            <a:off x="8210547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656690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321329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75150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852612" y="2294107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896100" y="2268004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93504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61658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2225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7435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2225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622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862447" y="500944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03498" y="429019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862447" y="4955247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80802" y="470585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05177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07882" y="2675773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5447718" y="412636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72945" y="476322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366962" y="4175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0063368" y="417587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9967498" y="47202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3280622" y="4282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938915" y="4738620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6095844" y="254196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122279" y="1661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336198" y="255911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38891" y="16673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679294" y="241813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328197" y="1686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64489F3-4BED-21CF-480B-D958D60FB1C4}"/>
              </a:ext>
            </a:extLst>
          </p:cNvPr>
          <p:cNvSpPr/>
          <p:nvPr/>
        </p:nvSpPr>
        <p:spPr>
          <a:xfrm rot="5400000">
            <a:off x="8292099" y="253583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C0C96B9-A22F-E9FD-C64A-E9400DD7FFDE}"/>
              </a:ext>
            </a:extLst>
          </p:cNvPr>
          <p:cNvSpPr txBox="1">
            <a:spLocks/>
          </p:cNvSpPr>
          <p:nvPr/>
        </p:nvSpPr>
        <p:spPr>
          <a:xfrm>
            <a:off x="8318534" y="165493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FEDA797-489E-2C56-6876-73FD5D770911}"/>
              </a:ext>
            </a:extLst>
          </p:cNvPr>
          <p:cNvSpPr/>
          <p:nvPr/>
        </p:nvSpPr>
        <p:spPr>
          <a:xfrm>
            <a:off x="3330635" y="6093735"/>
            <a:ext cx="5530727" cy="66477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45E3-5BD1-4989-CC3C-1FDB43DE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329BCC-6DC7-2190-B89B-E81BD70D2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7804F5-B2EC-799E-11FC-8FBA19DFC2F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1DAA0F-B86A-EE6D-2F2A-3C0451AD64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BE1533-5152-C2EB-1F51-ABBBA10276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3AD42-AF89-E55B-3CD1-F214A33F31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58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A0AA-BAF6-505A-9830-1714AE4B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2A09-5E33-692E-67B6-98CA91960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D49E9-5B2D-B79C-DF9F-1F7C59DA90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CDA1F6-2679-4F3A-A72C-120446FA91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71B3B7-48E6-AC5B-53CA-F74306DD3CA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CC30D-7B31-86BD-CE48-1D0195886B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2791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DAB4C-7320-6192-660D-D95A30B1A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A333D9-0D96-4BB2-CEE4-87368AD5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D4F401-AF1E-84AA-0875-478270A32F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55F449-30CE-6E2E-0187-AE2374E71E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B56F30-30D0-E43A-173E-51BFE3489B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DA7A1-B919-59D1-2B99-F99E37C9D2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370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F16C2-7EEB-A297-CDD3-4831DC73A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197218-943F-C4C0-B080-D000FBB6C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91D36-2A58-E63C-7C4C-893069B3A59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2FAA9-605C-EF25-F269-67E227B4E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BB197AC-4D4A-6CDE-BD0C-744F962B135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F1C3BD-DEB2-3ED8-CA34-D087231B890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86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E8BB-D89D-08F0-1F59-D9424176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16466A-2F0B-DDD3-1B8C-B61F2DC3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C526BC-E268-DE44-D978-9FC202493A1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1CDDE-1100-E100-D5B0-97D86BB698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404CE8-630C-BD66-BD9F-24D57D5B7A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F3C144-0698-CF02-A28A-C830BB95D9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487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979055" y="4832454"/>
            <a:ext cx="891309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20069" y="417000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701183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79372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06913" y="4782165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62042" y="415323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63919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066014" y="48119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455607" y="419382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488554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38015" y="48119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7608" y="41938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60555" y="42020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Microsoft Office PowerPoint</Application>
  <PresentationFormat>Widescreen</PresentationFormat>
  <Paragraphs>111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2025-12-22T09:08:20Z</dcterms:modified>
</cp:coreProperties>
</file>