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01" r:id="rId4"/>
    <p:sldId id="411" r:id="rId5"/>
    <p:sldId id="497" r:id="rId6"/>
    <p:sldId id="526" r:id="rId7"/>
    <p:sldId id="519" r:id="rId8"/>
    <p:sldId id="527" r:id="rId9"/>
    <p:sldId id="521" r:id="rId10"/>
    <p:sldId id="522" r:id="rId11"/>
    <p:sldId id="512" r:id="rId12"/>
    <p:sldId id="515" r:id="rId13"/>
    <p:sldId id="360" r:id="rId14"/>
    <p:sldId id="366" r:id="rId15"/>
    <p:sldId id="386" r:id="rId16"/>
    <p:sldId id="387" r:id="rId17"/>
    <p:sldId id="388" r:id="rId18"/>
    <p:sldId id="381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798D0F-0E3F-48B1-99E3-0EAF96943984}" v="2" dt="2025-12-09T14:43:21.3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90888" y="543502"/>
            <a:ext cx="11198603" cy="775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90888" y="1517804"/>
            <a:ext cx="11198603" cy="8945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80343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08094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488383" y="763502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43492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833659" y="287960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1027" y="292673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888602" y="287065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A73D6C-CF76-93C1-4BF7-33B1F916EDFE}"/>
              </a:ext>
            </a:extLst>
          </p:cNvPr>
          <p:cNvSpPr txBox="1">
            <a:spLocks/>
          </p:cNvSpPr>
          <p:nvPr/>
        </p:nvSpPr>
        <p:spPr>
          <a:xfrm>
            <a:off x="580343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DAA60F-720D-8F3F-3196-57A2450F739A}"/>
              </a:ext>
            </a:extLst>
          </p:cNvPr>
          <p:cNvSpPr txBox="1">
            <a:spLocks/>
          </p:cNvSpPr>
          <p:nvPr/>
        </p:nvSpPr>
        <p:spPr>
          <a:xfrm>
            <a:off x="6608094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566143A-6BE3-DE79-BBB8-E88FC2B67CF9}"/>
              </a:ext>
            </a:extLst>
          </p:cNvPr>
          <p:cNvSpPr/>
          <p:nvPr/>
        </p:nvSpPr>
        <p:spPr>
          <a:xfrm>
            <a:off x="2833659" y="405083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389E155-9FEB-0121-365E-4EDEB1F36521}"/>
              </a:ext>
            </a:extLst>
          </p:cNvPr>
          <p:cNvSpPr/>
          <p:nvPr/>
        </p:nvSpPr>
        <p:spPr>
          <a:xfrm>
            <a:off x="5888602" y="404188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58DAF00-7222-99C2-0355-D1F80EECB9B4}"/>
              </a:ext>
            </a:extLst>
          </p:cNvPr>
          <p:cNvSpPr txBox="1">
            <a:spLocks/>
          </p:cNvSpPr>
          <p:nvPr/>
        </p:nvSpPr>
        <p:spPr>
          <a:xfrm>
            <a:off x="3573534" y="391905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FECB36FE-34D9-D6BD-F4B0-CD3E38C6C7F1}"/>
              </a:ext>
            </a:extLst>
          </p:cNvPr>
          <p:cNvSpPr/>
          <p:nvPr/>
        </p:nvSpPr>
        <p:spPr>
          <a:xfrm>
            <a:off x="8858394" y="413615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D33C68-3966-2056-4D27-9F35F41D5E91}"/>
              </a:ext>
            </a:extLst>
          </p:cNvPr>
          <p:cNvSpPr txBox="1">
            <a:spLocks/>
          </p:cNvSpPr>
          <p:nvPr/>
        </p:nvSpPr>
        <p:spPr>
          <a:xfrm>
            <a:off x="580343" y="5090290"/>
            <a:ext cx="11031314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because Emile is from another planet.</a:t>
            </a:r>
          </a:p>
        </p:txBody>
      </p:sp>
    </p:spTree>
    <p:extLst>
      <p:ext uri="{BB962C8B-B14F-4D97-AF65-F5344CB8AC3E}">
        <p14:creationId xmlns:p14="http://schemas.microsoft.com/office/powerpoint/2010/main" val="197733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4 L 0.00833 -0.7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4033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BB7C68F1-6F5F-C9E3-018F-0F7551392700}"/>
              </a:ext>
            </a:extLst>
          </p:cNvPr>
          <p:cNvSpPr/>
          <p:nvPr/>
        </p:nvSpPr>
        <p:spPr>
          <a:xfrm>
            <a:off x="3330635" y="6093735"/>
            <a:ext cx="5530727" cy="66477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A118B-7E05-03FF-C771-9A5EF787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8C30753-19CD-5C48-E2A6-7CE0437E5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DEFE654-9216-CF9F-5360-77EFF3EE5C9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436A580-BC2F-ABAA-7E8A-433257543CB4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10AB3D2-3556-89FD-416E-32FB56E93167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2935C6B-39E7-1127-B491-494B3A85A56F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3903203-F89A-D4E8-F165-D4784518C7F6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C69BB6-0BE8-E123-81BD-66ADAA90882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FFF68E-E3B9-A968-943F-21C640CABC3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6A0A26BF-EC2D-17BD-3F80-0E7914D3887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AF29F2E-B1C5-430A-CDF0-6D51579E824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FECEB40-8E82-1B73-0DF1-DB5A244DA02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38183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C829-B439-AAA9-CA77-104524F04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53B15510-B808-1D6F-E955-5DCDFD83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0D85462-B089-CB74-A614-2BE1B111C4DA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64BD18-98F7-720C-3BA4-B382B24C5B60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1192BC4-1055-844D-DAAE-96A515DACD92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9C09A3-EB4C-52C4-99BA-5F4016CC092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542E9D8-D44E-AB79-FE4D-973FC713D9D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C34A8B-1603-B53D-CBD4-D6BE792482B3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6AE80F-807C-4687-E3B7-9FC152B4CA0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D6FB0659-5F87-1DA3-046A-73DDA95067A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9C9B0B08-D76D-9F51-700E-91297BB4483C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30E440-9E27-B12E-8AE7-853F0AB9B024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84172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Microsoft Office PowerPoint</Application>
  <PresentationFormat>Widescreen</PresentationFormat>
  <Paragraphs>201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2025-12-22T09:08:12Z</dcterms:modified>
</cp:coreProperties>
</file>