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509" r:id="rId3"/>
    <p:sldId id="440" r:id="rId4"/>
    <p:sldId id="441" r:id="rId5"/>
    <p:sldId id="442" r:id="rId6"/>
    <p:sldId id="510" r:id="rId7"/>
    <p:sldId id="511" r:id="rId8"/>
    <p:sldId id="453" r:id="rId9"/>
    <p:sldId id="434" r:id="rId10"/>
    <p:sldId id="435" r:id="rId11"/>
    <p:sldId id="478" r:id="rId12"/>
    <p:sldId id="436" r:id="rId13"/>
    <p:sldId id="456" r:id="rId14"/>
    <p:sldId id="477" r:id="rId15"/>
    <p:sldId id="479" r:id="rId16"/>
    <p:sldId id="457" r:id="rId17"/>
    <p:sldId id="467" r:id="rId18"/>
    <p:sldId id="274" r:id="rId19"/>
    <p:sldId id="401" r:id="rId20"/>
    <p:sldId id="411" r:id="rId21"/>
    <p:sldId id="497" r:id="rId22"/>
    <p:sldId id="526" r:id="rId23"/>
    <p:sldId id="519" r:id="rId24"/>
    <p:sldId id="527" r:id="rId25"/>
    <p:sldId id="521" r:id="rId26"/>
    <p:sldId id="522" r:id="rId27"/>
    <p:sldId id="512" r:id="rId28"/>
    <p:sldId id="515" r:id="rId29"/>
    <p:sldId id="360" r:id="rId30"/>
    <p:sldId id="366" r:id="rId31"/>
    <p:sldId id="386" r:id="rId32"/>
    <p:sldId id="387" r:id="rId33"/>
    <p:sldId id="388" r:id="rId34"/>
    <p:sldId id="381" r:id="rId35"/>
    <p:sldId id="508" r:id="rId36"/>
    <p:sldId id="523" r:id="rId37"/>
    <p:sldId id="524" r:id="rId38"/>
    <p:sldId id="525" r:id="rId39"/>
    <p:sldId id="532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D149BE-BAE0-4FA9-9B23-91D849C69F83}" v="3" dt="2025-12-15T11:28:08.6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675274" y="418067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5321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75274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12866" y="42137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36392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6225" y="48464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9131769" y="424557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9155295" y="42536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8705128" y="487821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5266817" y="498661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6047543" y="432946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“he” and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5266817" y="498661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2A55DE-098B-0E5B-C5ED-38660BEF2D14}"/>
              </a:ext>
            </a:extLst>
          </p:cNvPr>
          <p:cNvSpPr txBox="1">
            <a:spLocks/>
          </p:cNvSpPr>
          <p:nvPr/>
        </p:nvSpPr>
        <p:spPr>
          <a:xfrm>
            <a:off x="8326949" y="501002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16D6744-AC8F-EEA7-8823-2184D1C91415}"/>
              </a:ext>
            </a:extLst>
          </p:cNvPr>
          <p:cNvSpPr/>
          <p:nvPr/>
        </p:nvSpPr>
        <p:spPr>
          <a:xfrm rot="16200000">
            <a:off x="8260365" y="432946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8D05D-EF30-5D44-4AD3-130BF8508B5C}"/>
              </a:ext>
            </a:extLst>
          </p:cNvPr>
          <p:cNvSpPr txBox="1">
            <a:spLocks/>
          </p:cNvSpPr>
          <p:nvPr/>
        </p:nvSpPr>
        <p:spPr>
          <a:xfrm>
            <a:off x="8210547" y="501002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32896" y="5104305"/>
            <a:ext cx="52252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040458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656690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436768" y="515394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321329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75150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852612" y="2294107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896100" y="2268004"/>
            <a:ext cx="126369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93504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61658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2225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7435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2225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622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862447" y="500944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03498" y="429019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862447" y="4955247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80802" y="470585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05177" y="4104413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07882" y="2675773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5447718" y="412636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5135209" y="4738621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72945" y="476322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366962" y="4175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0063368" y="417587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9967498" y="47202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3280622" y="4282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938915" y="4738620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6095844" y="254196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6122279" y="166106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336198" y="255911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38891" y="166737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679294" y="241813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328197" y="1686168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64489F3-4BED-21CF-480B-D958D60FB1C4}"/>
              </a:ext>
            </a:extLst>
          </p:cNvPr>
          <p:cNvSpPr/>
          <p:nvPr/>
        </p:nvSpPr>
        <p:spPr>
          <a:xfrm rot="5400000">
            <a:off x="8292099" y="253583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C0C96B9-A22F-E9FD-C64A-E9400DD7FFDE}"/>
              </a:ext>
            </a:extLst>
          </p:cNvPr>
          <p:cNvSpPr txBox="1">
            <a:spLocks/>
          </p:cNvSpPr>
          <p:nvPr/>
        </p:nvSpPr>
        <p:spPr>
          <a:xfrm>
            <a:off x="8318534" y="165493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A118B-7E05-03FF-C771-9A5EF787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8C30753-19CD-5C48-E2A6-7CE0437E5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DEFE654-9216-CF9F-5360-77EFF3EE5C9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436A580-BC2F-ABAA-7E8A-433257543CB4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310AB3D2-3556-89FD-416E-32FB56E93167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2935C6B-39E7-1127-B491-494B3A85A56F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23903203-F89A-D4E8-F165-D4784518C7F6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C69BB6-0BE8-E123-81BD-66ADAA90882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FFF68E-E3B9-A968-943F-21C640CABC3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6A0A26BF-EC2D-17BD-3F80-0E7914D38871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1AF29F2E-B1C5-430A-CDF0-6D51579E8240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FECEB40-8E82-1B73-0DF1-DB5A244DA022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38183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8C829-B439-AAA9-CA77-104524F04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53B15510-B808-1D6F-E955-5DCDFD83C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0D85462-B089-CB74-A614-2BE1B111C4DA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64BD18-98F7-720C-3BA4-B382B24C5B60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1192BC4-1055-844D-DAAE-96A515DACD92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9C09A3-EB4C-52C4-99BA-5F4016CC092D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3542E9D8-D44E-AB79-FE4D-973FC713D9DF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C34A8B-1603-B53D-CBD4-D6BE792482B3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6AE80F-807C-4687-E3B7-9FC152B4CA0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D6FB0659-5F87-1DA3-046A-73DDA95067AE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9C9B0B08-D76D-9F51-700E-91297BB4483C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30E440-9E27-B12E-8AE7-853F0AB9B024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84172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5AAA-A968-B737-45D7-E1FF054A3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3BAB23D-6AFA-0CC9-7FED-3CC46571C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339A-F2E9-0D99-12CC-520A6B49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89C2-2AA7-9B8B-34B6-EA730C4DC673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B1F883-EFB0-5412-07F6-E903176A6B14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2976F-5141-97FE-5ACA-128ADADD0BEC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FE44DE-20B1-65BB-B8E9-F9EF5221BD27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sentence.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9CD281-0ACD-8F81-45F8-85ACBD5D2502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D0FFEF-0A60-72C4-874E-A7698FF8BB9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160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C7B0B-F9C4-DAF7-32CC-0086C1834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FD2AE87E-2809-6541-D727-2B61C60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DA03A-120D-D9C5-8268-32C09571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3D613-3D92-59F2-11EB-F2F4078C0B7A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B1F382-E881-4EC3-892A-487CB5A23995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EE1A5-C695-43D3-0006-36C71846EDEE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BBED0C-E15D-EE41-A1B7-AAA76D544811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E6702B-58F3-6D16-E12C-34F075B12081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3C9149-E9AE-3A83-859A-976BF273470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33733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90888" y="543502"/>
            <a:ext cx="11198603" cy="775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90888" y="1517804"/>
            <a:ext cx="11198603" cy="8945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80343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08094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488383" y="763502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443492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833659" y="287960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41027" y="292673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888602" y="287065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CA73D6C-CF76-93C1-4BF7-33B1F916EDFE}"/>
              </a:ext>
            </a:extLst>
          </p:cNvPr>
          <p:cNvSpPr txBox="1">
            <a:spLocks/>
          </p:cNvSpPr>
          <p:nvPr/>
        </p:nvSpPr>
        <p:spPr>
          <a:xfrm>
            <a:off x="580343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DAA60F-720D-8F3F-3196-57A2450F739A}"/>
              </a:ext>
            </a:extLst>
          </p:cNvPr>
          <p:cNvSpPr txBox="1">
            <a:spLocks/>
          </p:cNvSpPr>
          <p:nvPr/>
        </p:nvSpPr>
        <p:spPr>
          <a:xfrm>
            <a:off x="6608094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from another planet.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5566143A-6BE3-DE79-BBB8-E88FC2B67CF9}"/>
              </a:ext>
            </a:extLst>
          </p:cNvPr>
          <p:cNvSpPr/>
          <p:nvPr/>
        </p:nvSpPr>
        <p:spPr>
          <a:xfrm>
            <a:off x="2833659" y="405083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389E155-9FEB-0121-365E-4EDEB1F36521}"/>
              </a:ext>
            </a:extLst>
          </p:cNvPr>
          <p:cNvSpPr/>
          <p:nvPr/>
        </p:nvSpPr>
        <p:spPr>
          <a:xfrm>
            <a:off x="5888602" y="404188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58DAF00-7222-99C2-0355-D1F80EECB9B4}"/>
              </a:ext>
            </a:extLst>
          </p:cNvPr>
          <p:cNvSpPr txBox="1">
            <a:spLocks/>
          </p:cNvSpPr>
          <p:nvPr/>
        </p:nvSpPr>
        <p:spPr>
          <a:xfrm>
            <a:off x="3573534" y="391905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FECB36FE-34D9-D6BD-F4B0-CD3E38C6C7F1}"/>
              </a:ext>
            </a:extLst>
          </p:cNvPr>
          <p:cNvSpPr/>
          <p:nvPr/>
        </p:nvSpPr>
        <p:spPr>
          <a:xfrm>
            <a:off x="8858394" y="4136157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D33C68-3966-2056-4D27-9F35F41D5E91}"/>
              </a:ext>
            </a:extLst>
          </p:cNvPr>
          <p:cNvSpPr txBox="1">
            <a:spLocks/>
          </p:cNvSpPr>
          <p:nvPr/>
        </p:nvSpPr>
        <p:spPr>
          <a:xfrm>
            <a:off x="580343" y="5090290"/>
            <a:ext cx="11031314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because Emile is from another planet.</a:t>
            </a:r>
          </a:p>
        </p:txBody>
      </p:sp>
    </p:spTree>
    <p:extLst>
      <p:ext uri="{BB962C8B-B14F-4D97-AF65-F5344CB8AC3E}">
        <p14:creationId xmlns:p14="http://schemas.microsoft.com/office/powerpoint/2010/main" val="197733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4 L 0.00833 -0.7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3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40335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745E3-5BD1-4989-CC3C-1FDB43DE5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329BCC-6DC7-2190-B89B-E81BD70D2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7804F5-B2EC-799E-11FC-8FBA19DFC2F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1DAA0F-B86A-EE6D-2F2A-3C0451AD64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BE1533-5152-C2EB-1F51-ABBBA102767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3AD42-AF89-E55B-3CD1-F214A33F31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5881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BA0AA-BAF6-505A-9830-1714AE4B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712A09-5E33-692E-67B6-98CA91960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D49E9-5B2D-B79C-DF9F-1F7C59DA90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CDA1F6-2679-4F3A-A72C-120446FA91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71B3B7-48E6-AC5B-53CA-F74306DD3CA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CC30D-7B31-86BD-CE48-1D0195886B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2791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DAB4C-7320-6192-660D-D95A30B1A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A333D9-0D96-4BB2-CEE4-87368AD5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D4F401-AF1E-84AA-0875-478270A32F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55F449-30CE-6E2E-0187-AE2374E71E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B56F30-30D0-E43A-173E-51BFE3489B7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DA7A1-B919-59D1-2B99-F99E37C9D2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3708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F16C2-7EEB-A297-CDD3-4831DC73A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197218-943F-C4C0-B080-D000FBB6C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91D36-2A58-E63C-7C4C-893069B3A59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2FAA9-605C-EF25-F269-67E227B4EE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BB197AC-4D4A-6CDE-BD0C-744F962B135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F1C3BD-DEB2-3ED8-CA34-D087231B890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86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CE8BB-D89D-08F0-1F59-D9424176D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16466A-2F0B-DDD3-1B8C-B61F2DC3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C526BC-E268-DE44-D978-9FC202493A1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B1CDDE-1100-E100-D5B0-97D86BB698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404CE8-630C-BD66-BD9F-24D57D5B7A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F3C144-0698-CF02-A28A-C830BB95D9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4870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979055" y="4832454"/>
            <a:ext cx="891309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120069" y="417000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701183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79372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06913" y="4782165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62042" y="415323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663919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066014" y="481190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455607" y="419382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488554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38015" y="48119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7608" y="41938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60555" y="42020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2289</Words>
  <Application>Microsoft Office PowerPoint</Application>
  <PresentationFormat>Widescreen</PresentationFormat>
  <Paragraphs>425</Paragraphs>
  <Slides>39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2025-12-22T09:07:53Z</dcterms:modified>
</cp:coreProperties>
</file>