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274" r:id="rId3"/>
    <p:sldId id="399" r:id="rId4"/>
    <p:sldId id="420" r:id="rId5"/>
    <p:sldId id="411" r:id="rId6"/>
    <p:sldId id="422" r:id="rId7"/>
    <p:sldId id="423" r:id="rId8"/>
    <p:sldId id="374" r:id="rId9"/>
    <p:sldId id="424" r:id="rId10"/>
    <p:sldId id="416" r:id="rId11"/>
    <p:sldId id="417" r:id="rId12"/>
    <p:sldId id="418" r:id="rId13"/>
    <p:sldId id="419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F606D2-B35A-4159-BCE2-4CF6387C07FF}" v="4" dt="2025-12-09T14:42:32.8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92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66" y="106463"/>
            <a:ext cx="11606415" cy="11127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There is a type of subordinate clause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called a “</a:t>
            </a:r>
            <a:r>
              <a:rPr lang="en-GB" sz="3200" u="sng" dirty="0">
                <a:solidFill>
                  <a:schemeClr val="bg1"/>
                </a:solidFill>
              </a:rPr>
              <a:t>relative clause</a:t>
            </a:r>
            <a:r>
              <a:rPr lang="en-GB" sz="32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292791" y="1325663"/>
            <a:ext cx="11606415" cy="126438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relative clause gives you more information about a noun (acts as an adjective) and goes after the noun.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32DA24-5338-CA75-0C72-A3CAEE59CF9F}"/>
              </a:ext>
            </a:extLst>
          </p:cNvPr>
          <p:cNvSpPr txBox="1">
            <a:spLocks/>
          </p:cNvSpPr>
          <p:nvPr/>
        </p:nvSpPr>
        <p:spPr>
          <a:xfrm>
            <a:off x="292790" y="2696507"/>
            <a:ext cx="11606415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use a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pronoun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such as who, which,  that, where, when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A27E94-12F1-62AB-FE92-7F5D7384C0F6}"/>
              </a:ext>
            </a:extLst>
          </p:cNvPr>
          <p:cNvSpPr txBox="1">
            <a:spLocks/>
          </p:cNvSpPr>
          <p:nvPr/>
        </p:nvSpPr>
        <p:spPr>
          <a:xfrm>
            <a:off x="292790" y="4181768"/>
            <a:ext cx="11606414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can be </a:t>
            </a:r>
            <a:r>
              <a:rPr lang="en-GB" sz="3200" b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deleted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the sentence will still make sense.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D3DD5-A784-EDE8-2F34-3F0D4992CCDD}"/>
              </a:ext>
            </a:extLst>
          </p:cNvPr>
          <p:cNvSpPr txBox="1">
            <a:spLocks/>
          </p:cNvSpPr>
          <p:nvPr/>
        </p:nvSpPr>
        <p:spPr>
          <a:xfrm>
            <a:off x="263364" y="5715222"/>
            <a:ext cx="11606414" cy="8056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this sound like something else we have met?</a:t>
            </a:r>
          </a:p>
        </p:txBody>
      </p:sp>
    </p:spTree>
    <p:extLst>
      <p:ext uri="{BB962C8B-B14F-4D97-AF65-F5344CB8AC3E}">
        <p14:creationId xmlns:p14="http://schemas.microsoft.com/office/powerpoint/2010/main" val="280392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57578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who is an alien, can speak many languages.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7" y="3722709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 is an alien”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717671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558767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an alien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can speak many languages.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3876675" y="2038350"/>
            <a:ext cx="0" cy="6096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2708656" y="312755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can speak many languages.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78711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41394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ea typeface="Andika"/>
                <a:cs typeface="Andika"/>
              </a:rPr>
              <a:t>Emile’s rocket, which he has owned for a long time, is incredibly fast.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6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 he has owned for a long time”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38243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he has owned for a long time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is incredibly fast.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4667250" y="2095500"/>
            <a:ext cx="0" cy="4179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3470656" y="287990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 is incredibly fast.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29726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322218" y="391889"/>
            <a:ext cx="3574324" cy="921522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8289694" y="382884"/>
            <a:ext cx="3574324" cy="92152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pronouns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322218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FANBOYS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yet,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such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2D1EB2-092C-58CA-2E9A-DD6A7534E5B7}"/>
              </a:ext>
            </a:extLst>
          </p:cNvPr>
          <p:cNvSpPr txBox="1">
            <a:spLocks/>
          </p:cNvSpPr>
          <p:nvPr/>
        </p:nvSpPr>
        <p:spPr>
          <a:xfrm>
            <a:off x="4218760" y="391888"/>
            <a:ext cx="3664401" cy="921522"/>
          </a:xfrm>
          <a:prstGeom prst="roundRect">
            <a:avLst>
              <a:gd name="adj" fmla="val 885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Subordinating conjunctions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18E740-0507-8BD5-2DE9-E1BE64B802E2}"/>
              </a:ext>
            </a:extLst>
          </p:cNvPr>
          <p:cNvSpPr txBox="1">
            <a:spLocks/>
          </p:cNvSpPr>
          <p:nvPr/>
        </p:nvSpPr>
        <p:spPr>
          <a:xfrm>
            <a:off x="4308837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after, although, as, as if, as long as, because, before, despite, even if, even though, if, in order that, rather than, since, so that, that, though, unless, until, when, where, whereas, whether, and while…..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4BBF60-0B8C-0240-4A93-212EB432824F}"/>
              </a:ext>
            </a:extLst>
          </p:cNvPr>
          <p:cNvSpPr txBox="1">
            <a:spLocks/>
          </p:cNvSpPr>
          <p:nvPr/>
        </p:nvSpPr>
        <p:spPr>
          <a:xfrm>
            <a:off x="8295459" y="1496792"/>
            <a:ext cx="3574324" cy="4969320"/>
          </a:xfrm>
          <a:prstGeom prst="roundRect">
            <a:avLst>
              <a:gd name="adj" fmla="val 280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which, that, whose, whoever, whomever, who, and whom.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some situations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what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when, and where can also function as relative pronouns. 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56619575-C8CC-0884-BADE-75EDE9841113}"/>
              </a:ext>
            </a:extLst>
          </p:cNvPr>
          <p:cNvSpPr/>
          <p:nvPr/>
        </p:nvSpPr>
        <p:spPr>
          <a:xfrm>
            <a:off x="3330635" y="6325849"/>
            <a:ext cx="5530727" cy="43266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7" grpId="0" animBg="1"/>
      <p:bldP spid="10" grpId="0" animBg="1"/>
      <p:bldP spid="1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8" y="541359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486347" y="4493978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is a thing (noun)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460262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verb is a doing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39768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clause. </a:t>
            </a:r>
          </a:p>
        </p:txBody>
      </p:sp>
    </p:spTree>
    <p:extLst>
      <p:ext uri="{BB962C8B-B14F-4D97-AF65-F5344CB8AC3E}">
        <p14:creationId xmlns:p14="http://schemas.microsoft.com/office/powerpoint/2010/main" val="12621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4482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any co-ordinating conjunction (FANBOYS)?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main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192474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</Words>
  <Application>Microsoft Office PowerPoint</Application>
  <PresentationFormat>Widescreen</PresentationFormat>
  <Paragraphs>132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Relative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2025-12-22T09:07:31Z</dcterms:modified>
</cp:coreProperties>
</file>