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274" r:id="rId3"/>
    <p:sldId id="521" r:id="rId4"/>
    <p:sldId id="401" r:id="rId5"/>
    <p:sldId id="411" r:id="rId6"/>
    <p:sldId id="510" r:id="rId7"/>
    <p:sldId id="524" r:id="rId8"/>
    <p:sldId id="519" r:id="rId9"/>
    <p:sldId id="523" r:id="rId10"/>
    <p:sldId id="388" r:id="rId11"/>
    <p:sldId id="522" r:id="rId12"/>
    <p:sldId id="500" r:id="rId13"/>
    <p:sldId id="501" r:id="rId14"/>
    <p:sldId id="502" r:id="rId15"/>
    <p:sldId id="503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159CC5-5A7B-43A0-995E-DED2AF240B90}" v="2" dt="2025-12-09T14:43:06.1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101864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clauses,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68758" y="3137865"/>
            <a:ext cx="10283534" cy="1040701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main clause and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89605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75300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30164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2375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5458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84993" y="179671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1221713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4695680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8800615" y="450308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3703539" y="465061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7585815" y="469367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72685" y="160406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A29C6D-DF20-AF10-E3EA-45DDB46C429B}"/>
              </a:ext>
            </a:extLst>
          </p:cNvPr>
          <p:cNvSpPr txBox="1">
            <a:spLocks/>
          </p:cNvSpPr>
          <p:nvPr/>
        </p:nvSpPr>
        <p:spPr>
          <a:xfrm>
            <a:off x="1221713" y="567112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40F772-D117-4C64-7A45-5D0E701EE2A3}"/>
              </a:ext>
            </a:extLst>
          </p:cNvPr>
          <p:cNvSpPr txBox="1">
            <a:spLocks/>
          </p:cNvSpPr>
          <p:nvPr/>
        </p:nvSpPr>
        <p:spPr>
          <a:xfrm>
            <a:off x="5874718" y="5701610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54EAEB14-CFD3-275B-2162-B42261106262}"/>
              </a:ext>
            </a:extLst>
          </p:cNvPr>
          <p:cNvSpPr/>
          <p:nvPr/>
        </p:nvSpPr>
        <p:spPr>
          <a:xfrm>
            <a:off x="5099872" y="586545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quals 18">
            <a:extLst>
              <a:ext uri="{FF2B5EF4-FFF2-40B4-BE49-F238E27FC236}">
                <a16:creationId xmlns:a16="http://schemas.microsoft.com/office/drawing/2014/main" id="{E4CEA7AE-E8C5-BCDA-7303-DB687ECB9A95}"/>
              </a:ext>
            </a:extLst>
          </p:cNvPr>
          <p:cNvSpPr/>
          <p:nvPr/>
        </p:nvSpPr>
        <p:spPr>
          <a:xfrm>
            <a:off x="7963792" y="5871134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CBD77B-87A1-2B66-93DC-D0EDB828CB71}"/>
              </a:ext>
            </a:extLst>
          </p:cNvPr>
          <p:cNvSpPr txBox="1">
            <a:spLocks/>
          </p:cNvSpPr>
          <p:nvPr/>
        </p:nvSpPr>
        <p:spPr>
          <a:xfrm>
            <a:off x="8817430" y="568054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C9F66D6E-F928-1BDE-B6AB-0B48BFC688A2}"/>
              </a:ext>
            </a:extLst>
          </p:cNvPr>
          <p:cNvSpPr/>
          <p:nvPr/>
        </p:nvSpPr>
        <p:spPr>
          <a:xfrm>
            <a:off x="3431705" y="583857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B1A12D-25E8-E0DC-D011-81AFBC7BE97E}"/>
              </a:ext>
            </a:extLst>
          </p:cNvPr>
          <p:cNvSpPr txBox="1"/>
          <p:nvPr/>
        </p:nvSpPr>
        <p:spPr>
          <a:xfrm>
            <a:off x="4128256" y="5701610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80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21A86-4E73-F758-F06C-3450E6B2D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7FBDE8B-5467-7771-3874-3F2138004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49FC44-E894-789F-6F07-A00918AE77E8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57DBAF9-219D-585B-DD90-13E7F1A80769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D29D4E-2CD7-4C65-2D79-165804C7A6E8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</a:t>
            </a:r>
            <a:b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43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0A582-4F1B-B2FD-3C8E-7CD2A353D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3CB08BE-2D3B-993A-EE0A-9CB064E47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AE3374-AC55-1746-09FA-FB47C48B0DDB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F417EC-8144-8867-0425-AC7EDE0540A2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036781-2C93-BF4B-FEDC-E131ADCAEBB7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92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DEF04-A6F4-8065-739E-3FB871B0E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F9282E4-3682-988F-C9F3-50E14219C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E0A57A-F2D3-AC96-C798-7A951A813FF1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7841C-FD3D-A367-B1A0-09222008306D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D6FFF5-A12D-1690-1D22-C38A8AADD642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00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while the others hesitated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i="1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he still missed the final turn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429B16-FB17-41AC-F399-D2C589B9BD9C}"/>
              </a:ext>
            </a:extLst>
          </p:cNvPr>
          <p:cNvSpPr txBox="1"/>
          <p:nvPr/>
        </p:nvSpPr>
        <p:spPr>
          <a:xfrm>
            <a:off x="2171700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Clause 1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3871E-9ADE-6337-EAEA-4C6B58DA375F}"/>
              </a:ext>
            </a:extLst>
          </p:cNvPr>
          <p:cNvSpPr txBox="1"/>
          <p:nvPr/>
        </p:nvSpPr>
        <p:spPr>
          <a:xfrm>
            <a:off x="7858125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Clause 2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EAFD5C-5E67-BFE4-839A-67A3CDEE87E7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Clause 3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94E0D6-BB62-B442-8EA3-F813FACBB0ED}"/>
              </a:ext>
            </a:extLst>
          </p:cNvPr>
          <p:cNvSpPr txBox="1"/>
          <p:nvPr/>
        </p:nvSpPr>
        <p:spPr>
          <a:xfrm>
            <a:off x="2171700" y="3598363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Main Clause 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B9644-FEEA-B5E9-14BF-2CD94DDE71C8}"/>
              </a:ext>
            </a:extLst>
          </p:cNvPr>
          <p:cNvSpPr txBox="1"/>
          <p:nvPr/>
        </p:nvSpPr>
        <p:spPr>
          <a:xfrm>
            <a:off x="6572250" y="3598363"/>
            <a:ext cx="4302497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Subordinate/Relative Clause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109A41-1039-8DA6-1710-69751FF8A280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Main Clause 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11" name="Rectangle: Rounded Corners 10">
            <a:hlinkClick r:id="rId3"/>
            <a:extLst>
              <a:ext uri="{FF2B5EF4-FFF2-40B4-BE49-F238E27FC236}">
                <a16:creationId xmlns:a16="http://schemas.microsoft.com/office/drawing/2014/main" id="{51D48968-6FA4-ED6A-8E6C-FBD64E27D337}"/>
              </a:ext>
            </a:extLst>
          </p:cNvPr>
          <p:cNvSpPr/>
          <p:nvPr/>
        </p:nvSpPr>
        <p:spPr>
          <a:xfrm>
            <a:off x="3330635" y="6093735"/>
            <a:ext cx="5530727" cy="66477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Multi-Clause Sentences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190154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6EEC4-41B0-E831-F8C2-047392BA2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F075AC54-F014-4AB8-F5B7-DD3B38711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3D53DD3-77AF-A87B-397C-2C13DCFB2B5C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FEAF81-C8F5-4851-C199-C3A06F34AD07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9C79054-333F-50A9-1DEC-880E91222522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E703EF-9123-4CCC-D1F7-762266149A6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DF18449E-EB41-C31C-EB53-54DB8964E147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C09780-762B-1F0F-B7DF-876111C36CC9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54F6C-994B-3B7A-8FA7-5E705A819017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39ACDE7C-31AA-8773-8112-EA4A4CC5A057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4A63E97-BD76-C291-F264-AC8C0124877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8E73825-0778-2941-E7A5-D4111619E6B8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56139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AC2BE-16A9-AD31-276F-E00268752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CDFBED7-32EA-8B25-9BF2-A071870DA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BADC43C-BE06-676C-8D87-13C35BB7A4D4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A81216-1716-62F4-8D6D-60CCFE46382B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C7E3F6FA-B580-8B28-A79F-52D4D652B64B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6102437-40D6-48D4-095F-E9F3C828E3B7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33E17F9A-D7C3-CF81-55C8-77ECDABF3297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81191-9F72-DC5F-A166-150237042A59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F40EE-5843-9E18-3BA6-634EEF4B5049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A55C6F63-2AFA-8FD4-7842-DE0667BB307F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A4C95B0-C0BA-DD48-72D4-A7821EC271A2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DBB832-E751-FD85-B00A-A02850EEA06B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31024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Microsoft Office PowerPoint</Application>
  <PresentationFormat>Widescreen</PresentationFormat>
  <Paragraphs>156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Multi-Clause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2025-12-22T09:06:55Z</dcterms:modified>
</cp:coreProperties>
</file>