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507" r:id="rId3"/>
    <p:sldId id="532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9BDAA05-5959-464A-8C3D-26FF3D65296E}" v="14" dt="2025-12-15T12:00:32.0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2196" y="8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81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98877" y="1682498"/>
            <a:ext cx="11840599" cy="501693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3219190" y="197717"/>
            <a:ext cx="8720285" cy="13246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sentences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each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with 3 clauses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from the below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(add in conjunctions where necessary)?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877" y="197717"/>
            <a:ext cx="3023467" cy="1385392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</a:t>
            </a:r>
            <a:r>
              <a:rPr lang="en-GB" sz="3200" b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CHALLENGE!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919" y="-869443"/>
            <a:ext cx="1181175" cy="146452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524" y="1750248"/>
            <a:ext cx="12337319" cy="4879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built a robot from recycled parts.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painted a mural on the school wall.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solved the puzzle in record time.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forgot his notebook at home.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won the science fair.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ran through the obstacle course.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stayed after school to help clean up.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shared her lunch with a friend.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and Aimee worked together.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because Emile wanted to impress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although Aimee was feeling tired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while Scrambler chased the ball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even though Emile didn’t study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since Aimee had extra paint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when Scrambler heard the whistle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after Emile finished his homework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before Aimee left for school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Scrambler finds the hidden toy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unless Emile remembers the password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59259E-6 L -0.23503 0.2020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58" y="100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3225926"/>
              </p:ext>
            </p:extLst>
          </p:nvPr>
        </p:nvGraphicFramePr>
        <p:xfrm>
          <a:off x="76202" y="123824"/>
          <a:ext cx="11956142" cy="62583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2353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584829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18693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7841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71258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0150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501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195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82600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70800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Composition -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clause 'who lives next door' a relative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GRelClause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  <a:tr h="4499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Simple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simple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94651169"/>
                  </a:ext>
                </a:extLst>
              </a:tr>
              <a:tr h="438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Compound or complex sentence?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sentence 'Although it was raining, we went for a walk.' a compound or complex sentence?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GCompSent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58203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395562"/>
            <a:ext cx="5530727" cy="36764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499</Words>
  <Application>Microsoft Office PowerPoint</Application>
  <PresentationFormat>Widescreen</PresentationFormat>
  <Paragraphs>73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2025-12-22T09:06:45Z</dcterms:modified>
</cp:coreProperties>
</file>