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8"/>
  </p:notesMasterIdLst>
  <p:sldIdLst>
    <p:sldId id="390" r:id="rId2"/>
    <p:sldId id="443" r:id="rId3"/>
    <p:sldId id="444" r:id="rId4"/>
    <p:sldId id="445" r:id="rId5"/>
    <p:sldId id="446" r:id="rId6"/>
    <p:sldId id="447" r:id="rId7"/>
    <p:sldId id="448" r:id="rId8"/>
    <p:sldId id="483" r:id="rId9"/>
    <p:sldId id="449" r:id="rId10"/>
    <p:sldId id="450" r:id="rId11"/>
    <p:sldId id="451" r:id="rId12"/>
    <p:sldId id="481" r:id="rId13"/>
    <p:sldId id="454" r:id="rId14"/>
    <p:sldId id="455" r:id="rId15"/>
    <p:sldId id="482" r:id="rId16"/>
    <p:sldId id="484" r:id="rId17"/>
    <p:sldId id="485" r:id="rId18"/>
    <p:sldId id="486" r:id="rId19"/>
    <p:sldId id="487" r:id="rId20"/>
    <p:sldId id="488" r:id="rId21"/>
    <p:sldId id="489" r:id="rId22"/>
    <p:sldId id="453" r:id="rId23"/>
    <p:sldId id="434" r:id="rId24"/>
    <p:sldId id="435" r:id="rId25"/>
    <p:sldId id="436" r:id="rId26"/>
    <p:sldId id="456" r:id="rId27"/>
    <p:sldId id="479" r:id="rId28"/>
    <p:sldId id="478" r:id="rId29"/>
    <p:sldId id="457" r:id="rId30"/>
    <p:sldId id="467" r:id="rId31"/>
    <p:sldId id="274" r:id="rId32"/>
    <p:sldId id="521" r:id="rId33"/>
    <p:sldId id="401" r:id="rId34"/>
    <p:sldId id="411" r:id="rId35"/>
    <p:sldId id="510" r:id="rId36"/>
    <p:sldId id="524" r:id="rId37"/>
    <p:sldId id="519" r:id="rId38"/>
    <p:sldId id="523" r:id="rId39"/>
    <p:sldId id="388" r:id="rId40"/>
    <p:sldId id="522" r:id="rId41"/>
    <p:sldId id="500" r:id="rId42"/>
    <p:sldId id="501" r:id="rId43"/>
    <p:sldId id="502" r:id="rId44"/>
    <p:sldId id="503" r:id="rId45"/>
    <p:sldId id="507" r:id="rId46"/>
    <p:sldId id="532" r:id="rId47"/>
  </p:sldIdLst>
  <p:sldSz cx="12192000" cy="6858000"/>
  <p:notesSz cx="6858000" cy="9144000"/>
  <p:embeddedFontLst>
    <p:embeddedFont>
      <p:font typeface="Andika" panose="02000000000000000000" pitchFamily="2" charset="0"/>
      <p:regular r:id="rId49"/>
      <p:bold r:id="rId50"/>
      <p:italic r:id="rId51"/>
      <p:boldItalic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9BC3D8-5E1E-41D1-A88F-B2072CB6AEAE}" v="3" dt="2025-12-15T12:01:58.5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4F0D-4ECC-E91E-2489-0E0027EC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2CA183-877F-C453-4E94-141C69FA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0393B3-9161-F065-407F-61D3CC4946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DCA28-725A-DAB8-6FF6-12955ABDD2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669BCC-164C-43A6-7B51-478DF7EBA96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C5421B-EBE5-6A69-46C7-692BE93FE8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569A3-AD27-412E-9DEF-6A652616A2F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58F6E3-91A6-F01B-1201-66E7C41E9A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978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F3290-8B76-D97A-0228-93C2B961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82C8C00-EAD4-2009-0F80-A6BAE721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DB820-ED2D-0B81-99C9-228C9A5C276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147F9A-1FB0-57C6-C6BC-67FCF384EC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F5C46-D9D7-7EAD-BAD0-84B0011CFDC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E0C371-F135-269F-5D72-B8CB0EC49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3AC0D9-D3E7-734B-6C38-A616E7396C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892088-03F2-E010-5F06-A0E8276101B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76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CC78-56F1-1A4E-1E6C-1EF2BA2CF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4555-FDD6-DB47-2266-4C08D71E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47C098-9B87-6BBD-2D51-B8F4653AC8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E8E283-9FCC-DEF5-F594-3CD84E5DE8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325F3F-E477-E602-11C0-A28F667D96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3FA631-5DE4-A553-481A-B8A5EC2F6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488A15-C188-CC93-122F-A90C1E2A1EB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6DBA4-F833-322C-2034-FA85AF859CB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1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A965E-A746-7281-9321-56BB7B609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7F52D0-FEE6-5C83-5CFF-09E9D28F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B61C1-4A5B-A301-D16F-D1E0C1B8D9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D79E49-21B4-AA83-A01F-76396E9C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83F097-2092-9722-36D2-624753DDC3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9EF157-3BBB-8951-30D0-A0F19BEA0C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AD005F-8994-0311-B949-B95A7BA1C7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64EB00-CF52-76B1-8B2F-AF4634A97FA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2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A01D-285F-9BB9-4ABB-A7A2232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237AA0-FDAA-6E40-C56D-EEE27318B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C58D1-3B0A-DD9C-DCE3-D83B101BCA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B8FCA0-9172-19EE-CEF7-12A42344DC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CA3A95-7988-087A-FDA3-13B2BFB8EF3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47433D-AAD4-C97A-6FC5-914074856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82630A-4456-0F90-BB58-758FE6F08A4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84D0E6-CB3B-9F3B-847C-D68C2AD714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8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21CF3-86AC-C68D-B3CD-ED082461B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F08F6-1F72-DC0B-C823-4A145108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D0E3F7-397F-1B79-B078-C34C910A63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806213-0C99-D3BF-BF09-B7B65D3620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4BF0E-2516-0AD8-BDB6-773AFAD8D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86276C-070E-F41B-0747-80626200B3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EC8134-2CF1-1F2C-A23A-3AE50CEF05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8CB07-DE5A-7B3A-B0AF-F8724F2DC7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398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2603425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895351" y="3781923"/>
            <a:ext cx="401485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9781" y="1926032"/>
            <a:ext cx="10372436" cy="19795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Multi-Clause Sentences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86347" y="681354"/>
            <a:ext cx="11219306" cy="137604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7" y="254207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</p:spTree>
    <p:extLst>
      <p:ext uri="{BB962C8B-B14F-4D97-AF65-F5344CB8AC3E}">
        <p14:creationId xmlns:p14="http://schemas.microsoft.com/office/powerpoint/2010/main" val="190154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76EEC4-41B0-E831-F8C2-047392BA2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F075AC54-F014-4AB8-F5B7-DD3B38711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3D53DD3-77AF-A87B-397C-2C13DCFB2B5C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3FEAF81-C8F5-4851-C199-C3A06F34AD07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9C79054-333F-50A9-1DEC-880E91222522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E703EF-9123-4CCC-D1F7-762266149A6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DF18449E-EB41-C31C-EB53-54DB8964E147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C09780-762B-1F0F-B7DF-876111C36CC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B54F6C-994B-3B7A-8FA7-5E705A819017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9ACDE7C-31AA-8773-8112-EA4A4CC5A057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4A63E97-BD76-C291-F264-AC8C0124877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8E73825-0778-2941-E7A5-D4111619E6B8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56139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4867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AC2BE-16A9-AD31-276F-E00268752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CDFBED7-32EA-8B25-9BF2-A071870DA4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BADC43C-BE06-676C-8D87-13C35BB7A4D4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A81216-1716-62F4-8D6D-60CCFE46382B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C7E3F6FA-B580-8B28-A79F-52D4D652B64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6102437-40D6-48D4-095F-E9F3C828E3B7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3E17F9A-D7C3-CF81-55C8-77ECDABF3297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281191-9F72-DC5F-A166-150237042A59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3F40EE-5843-9E18-3BA6-634EEF4B5049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A55C6F63-2AFA-8FD4-7842-DE0667BB307F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AA4C95B0-C0BA-DD48-72D4-A7821EC271A2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DBB832-E751-FD85-B00A-A02850EEA06B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31024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101864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main clauses,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68758" y="3137865"/>
            <a:ext cx="10283534" cy="1040701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main clause and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89605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75300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30164" y="16040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2375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54588" y="1796718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84993" y="1796718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1221713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4695680" y="453586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8800615" y="4503083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3703539" y="4650616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7585815" y="469367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72685" y="1604068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A29C6D-DF20-AF10-E3EA-45DDB46C429B}"/>
              </a:ext>
            </a:extLst>
          </p:cNvPr>
          <p:cNvSpPr txBox="1">
            <a:spLocks/>
          </p:cNvSpPr>
          <p:nvPr/>
        </p:nvSpPr>
        <p:spPr>
          <a:xfrm>
            <a:off x="1221713" y="567112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40F772-D117-4C64-7A45-5D0E701EE2A3}"/>
              </a:ext>
            </a:extLst>
          </p:cNvPr>
          <p:cNvSpPr txBox="1">
            <a:spLocks/>
          </p:cNvSpPr>
          <p:nvPr/>
        </p:nvSpPr>
        <p:spPr>
          <a:xfrm>
            <a:off x="5874718" y="5701610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Plus Sign 16">
            <a:extLst>
              <a:ext uri="{FF2B5EF4-FFF2-40B4-BE49-F238E27FC236}">
                <a16:creationId xmlns:a16="http://schemas.microsoft.com/office/drawing/2014/main" id="{54EAEB14-CFD3-275B-2162-B42261106262}"/>
              </a:ext>
            </a:extLst>
          </p:cNvPr>
          <p:cNvSpPr/>
          <p:nvPr/>
        </p:nvSpPr>
        <p:spPr>
          <a:xfrm>
            <a:off x="5099872" y="586545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Equals 18">
            <a:extLst>
              <a:ext uri="{FF2B5EF4-FFF2-40B4-BE49-F238E27FC236}">
                <a16:creationId xmlns:a16="http://schemas.microsoft.com/office/drawing/2014/main" id="{E4CEA7AE-E8C5-BCDA-7303-DB687ECB9A95}"/>
              </a:ext>
            </a:extLst>
          </p:cNvPr>
          <p:cNvSpPr/>
          <p:nvPr/>
        </p:nvSpPr>
        <p:spPr>
          <a:xfrm>
            <a:off x="7963792" y="5871134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CCBD77B-87A1-2B66-93DC-D0EDB828CB71}"/>
              </a:ext>
            </a:extLst>
          </p:cNvPr>
          <p:cNvSpPr txBox="1">
            <a:spLocks/>
          </p:cNvSpPr>
          <p:nvPr/>
        </p:nvSpPr>
        <p:spPr>
          <a:xfrm>
            <a:off x="8817430" y="568054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1" name="Plus Sign 20">
            <a:extLst>
              <a:ext uri="{FF2B5EF4-FFF2-40B4-BE49-F238E27FC236}">
                <a16:creationId xmlns:a16="http://schemas.microsoft.com/office/drawing/2014/main" id="{C9F66D6E-F928-1BDE-B6AB-0B48BFC688A2}"/>
              </a:ext>
            </a:extLst>
          </p:cNvPr>
          <p:cNvSpPr/>
          <p:nvPr/>
        </p:nvSpPr>
        <p:spPr>
          <a:xfrm>
            <a:off x="3431705" y="5838575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B1A12D-25E8-E0DC-D011-81AFBC7BE97E}"/>
              </a:ext>
            </a:extLst>
          </p:cNvPr>
          <p:cNvSpPr txBox="1"/>
          <p:nvPr/>
        </p:nvSpPr>
        <p:spPr>
          <a:xfrm>
            <a:off x="4128256" y="5701610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16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  <p:bldP spid="5" grpId="0" animBg="1"/>
      <p:bldP spid="8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25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80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21A86-4E73-F758-F06C-3450E6B2D0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7FBDE8B-5467-7771-3874-3F2138004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49FC44-E894-789F-6F07-A00918AE77E8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57DBAF9-219D-585B-DD90-13E7F1A80769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D29D4E-2CD7-4C65-2D79-165804C7A6E8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Which of these sentences is a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Aimee plays the violin.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</a:t>
            </a:r>
            <a:b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jumped over the fence.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They waited patiently.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794348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0A582-4F1B-B2FD-3C8E-7CD2A353D2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3CB08BE-2D3B-993A-EE0A-9CB064E47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AE3374-AC55-1746-09FA-FB47C48B0DDB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3F417EC-8144-8867-0425-AC7EDE0540A2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036781-2C93-BF4B-FEDC-E131ADCAEBB7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maze, while the others hesitated, but he still missed the final turn.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8924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FDEF04-A6F4-8065-739E-3FB871B0E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F9282E4-3682-988F-C9F3-50E14219C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7E0A57A-F2D3-AC96-C798-7A951A813FF1}"/>
              </a:ext>
            </a:extLst>
          </p:cNvPr>
          <p:cNvSpPr txBox="1">
            <a:spLocks/>
          </p:cNvSpPr>
          <p:nvPr/>
        </p:nvSpPr>
        <p:spPr>
          <a:xfrm>
            <a:off x="455522" y="5077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guess what a </a:t>
            </a:r>
            <a:r>
              <a:rPr lang="en-GB" u="sng" dirty="0">
                <a:solidFill>
                  <a:schemeClr val="bg1"/>
                </a:solidFill>
              </a:rPr>
              <a:t>multi-clause sentence</a:t>
            </a:r>
            <a:r>
              <a:rPr lang="en-GB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47841C-FD3D-A367-B1A0-09222008306D}"/>
              </a:ext>
            </a:extLst>
          </p:cNvPr>
          <p:cNvSpPr txBox="1">
            <a:spLocks/>
          </p:cNvSpPr>
          <p:nvPr/>
        </p:nvSpPr>
        <p:spPr>
          <a:xfrm>
            <a:off x="1202427" y="13855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800" u="sng" dirty="0">
                <a:solidFill>
                  <a:schemeClr val="bg1"/>
                </a:solidFill>
              </a:rPr>
              <a:t>multi-clause sentence</a:t>
            </a:r>
            <a:r>
              <a:rPr lang="en-GB" sz="2800" dirty="0">
                <a:solidFill>
                  <a:schemeClr val="bg1"/>
                </a:solidFill>
              </a:rPr>
              <a:t> is a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sentence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more than one clause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D6FFF5-A12D-1690-1D22-C38A8AADD642}"/>
              </a:ext>
            </a:extLst>
          </p:cNvPr>
          <p:cNvSpPr txBox="1">
            <a:spLocks/>
          </p:cNvSpPr>
          <p:nvPr/>
        </p:nvSpPr>
        <p:spPr>
          <a:xfrm>
            <a:off x="523579" y="2356872"/>
            <a:ext cx="11144841" cy="419632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identify the clauses and where they are main or subordinate clauses? </a:t>
            </a:r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rgbClr val="00FF0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i="1" dirty="0">
                <a:solidFill>
                  <a:srgbClr val="00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Scrambler raced through the maze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while the others hesitated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,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2800" i="1" dirty="0">
                <a:solidFill>
                  <a:srgbClr val="00B0F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but he still missed the final turn</a:t>
            </a:r>
            <a:r>
              <a:rPr lang="en-GB" sz="2800" i="1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marL="514350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429B16-FB17-41AC-F399-D2C589B9BD9C}"/>
              </a:ext>
            </a:extLst>
          </p:cNvPr>
          <p:cNvSpPr txBox="1"/>
          <p:nvPr/>
        </p:nvSpPr>
        <p:spPr>
          <a:xfrm>
            <a:off x="2171700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Clause 1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83871E-9ADE-6337-EAEA-4C6B58DA375F}"/>
              </a:ext>
            </a:extLst>
          </p:cNvPr>
          <p:cNvSpPr txBox="1"/>
          <p:nvPr/>
        </p:nvSpPr>
        <p:spPr>
          <a:xfrm>
            <a:off x="7858125" y="3603038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Clause 2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EAFD5C-5E67-BFE4-839A-67A3CDEE87E7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Clause 3</a:t>
            </a:r>
            <a:endParaRPr lang="en-GB" dirty="0">
              <a:solidFill>
                <a:srgbClr val="00B0F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94E0D6-BB62-B442-8EA3-F813FACBB0ED}"/>
              </a:ext>
            </a:extLst>
          </p:cNvPr>
          <p:cNvSpPr txBox="1"/>
          <p:nvPr/>
        </p:nvSpPr>
        <p:spPr>
          <a:xfrm>
            <a:off x="2171700" y="3598363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FF00"/>
                </a:solidFill>
              </a:rPr>
              <a:t>Main Clause </a:t>
            </a:r>
            <a:endParaRPr lang="en-GB" dirty="0">
              <a:solidFill>
                <a:srgbClr val="00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B9644-FEEA-B5E9-14BF-2CD94DDE71C8}"/>
              </a:ext>
            </a:extLst>
          </p:cNvPr>
          <p:cNvSpPr txBox="1"/>
          <p:nvPr/>
        </p:nvSpPr>
        <p:spPr>
          <a:xfrm>
            <a:off x="6572250" y="3598363"/>
            <a:ext cx="4302497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FFFF00"/>
                </a:solidFill>
              </a:rPr>
              <a:t>Subordinate/Relative Clause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109A41-1039-8DA6-1710-69751FF8A280}"/>
              </a:ext>
            </a:extLst>
          </p:cNvPr>
          <p:cNvSpPr txBox="1"/>
          <p:nvPr/>
        </p:nvSpPr>
        <p:spPr>
          <a:xfrm>
            <a:off x="2171700" y="4796904"/>
            <a:ext cx="1743075" cy="442674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00B0F0"/>
                </a:solidFill>
              </a:rPr>
              <a:t>Main Clause </a:t>
            </a:r>
            <a:endParaRPr lang="en-GB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50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1682498"/>
            <a:ext cx="11840599" cy="501693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19771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sentences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3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from the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(add in conjunctions where necessary)?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19771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524" y="1750248"/>
            <a:ext cx="12337319" cy="487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built a robot from recycled parts.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painted a mural on the school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solved the puzzle in record time.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forgot his notebook at home.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won the science fair.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ran through the obstacle course.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stayed after school to help clean up.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shared her lunch with a friend.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worked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wanted to impress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chased the ball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even though Emile didn’t study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had extra paint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Scrambler heard the whistle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after Emile finished his homework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before Aimee left for school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finds the hidden toy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unless Emile remembers the password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000DF-7A4E-C3B6-F015-2A28640E9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6E0E52-652C-9B9D-53C7-85CC7CF6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8EE443-0B3A-0B51-D37C-F310C57D5C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B7AF39-CD8E-3149-DBF3-3F684B2401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7DBE55-1F06-50EE-C28C-152E4FB7CC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74F27A-DE49-1CEB-18B9-876782ED32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3ED942-EC7B-7186-60BC-A2811711D0C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ECF8F2-63B5-F9D9-A909-67CA7A3C1F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272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5089</Words>
  <Application>Microsoft Office PowerPoint</Application>
  <PresentationFormat>Widescreen</PresentationFormat>
  <Paragraphs>674</Paragraphs>
  <Slides>46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Multi-Clause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2025-12-22T09:06:36Z</dcterms:modified>
</cp:coreProperties>
</file>