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390" r:id="rId2"/>
    <p:sldId id="479" r:id="rId3"/>
    <p:sldId id="477" r:id="rId4"/>
    <p:sldId id="478" r:id="rId5"/>
    <p:sldId id="470" r:id="rId6"/>
    <p:sldId id="480" r:id="rId7"/>
    <p:sldId id="481" r:id="rId8"/>
    <p:sldId id="482" r:id="rId9"/>
    <p:sldId id="483" r:id="rId10"/>
    <p:sldId id="484" r:id="rId11"/>
    <p:sldId id="485" r:id="rId12"/>
    <p:sldId id="486" r:id="rId13"/>
    <p:sldId id="453" r:id="rId14"/>
    <p:sldId id="434" r:id="rId15"/>
    <p:sldId id="435" r:id="rId16"/>
    <p:sldId id="436" r:id="rId17"/>
    <p:sldId id="456" r:id="rId18"/>
    <p:sldId id="487" r:id="rId19"/>
    <p:sldId id="488" r:id="rId20"/>
    <p:sldId id="457" r:id="rId21"/>
    <p:sldId id="467" r:id="rId22"/>
  </p:sldIdLst>
  <p:sldSz cx="12192000" cy="6858000"/>
  <p:notesSz cx="6858000" cy="9144000"/>
  <p:embeddedFontLst>
    <p:embeddedFont>
      <p:font typeface="Andika" panose="02000000000000000000" pitchFamily="2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ED161-B73E-4056-A729-7289456FD969}" v="2" dt="2025-12-09T14:49:31.5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03417-1EFD-1F4E-E16B-31B8AF39B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BDBBDF-AA11-62F5-9C82-BBB0AF306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ABB070-F85C-23BC-0E21-D936C9E304B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E69CA-D239-69E4-ACF1-45D701776CF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F9312D8-C087-CB4E-C387-C1CD71F0F89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A7B3A0B-05B9-8DC2-EC2F-91CDFAC45B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235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EFAA-2EAB-38C1-630E-C014B3E8B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D8075DC-5F28-921B-C10F-3A9D2B436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93FCAA-BA82-D8FE-E578-83BD80A1706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D6A723-A0C4-622F-FDB2-7827895651E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86042E9-0C7B-FABF-B3E5-ABC61272731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A2AACA-0DB6-FEBE-9FAF-0C9FF84C5C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39161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E7F069-8FCA-A231-4256-C32E7CCC18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DDB5CC1-59DD-0F15-84E1-9C8B394F20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CBE57FA-5B95-D86D-65D3-6F5AD51DE8B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done all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their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work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00FF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73F0297-C64F-36B5-60FE-D380C0414DA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4F7CF8E-46D7-E50C-921D-61B5D501CF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DF317FC-6BD8-D4CA-0C71-C9667B3CF42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1995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667124" y="4795837"/>
            <a:ext cx="55911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423180" y="417075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377884" y="41625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410295" y="41462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375641" y="48534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3447658" y="420223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3449535" y="42510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460695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466868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3399339" y="4223183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622604" y="4887886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3431043" y="412594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549931" y="414579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574394" y="4232421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689901" y="4919019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149194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141017" y="41693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7576542" y="4872175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137148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765811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137148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7676823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“at” and “across”?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667000" y="5002156"/>
            <a:ext cx="477202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262075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22362B-842A-E3D0-735A-E505BA765E80}"/>
              </a:ext>
            </a:extLst>
          </p:cNvPr>
          <p:cNvSpPr/>
          <p:nvPr/>
        </p:nvSpPr>
        <p:spPr>
          <a:xfrm rot="16200000">
            <a:off x="6551557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“at dawn”?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651760" y="2628558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4181475" y="3467598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At dawn, Emile soars across the sky.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290263" y="2627440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095376" y="1640375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2446780" y="423174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2548775" y="465720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16200000">
            <a:off x="8548074" y="4194037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8397522" y="4708652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4162776" y="2618610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982241" y="16467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7151469" y="2617247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6657309" y="1599913"/>
            <a:ext cx="1673339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8889014" y="159991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9139493" y="255611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: Rounded Corners 3">
            <a:hlinkClick r:id="rId3"/>
            <a:extLst>
              <a:ext uri="{FF2B5EF4-FFF2-40B4-BE49-F238E27FC236}">
                <a16:creationId xmlns:a16="http://schemas.microsoft.com/office/drawing/2014/main" id="{DB450924-31AB-85E2-0648-8A411E106958}"/>
              </a:ext>
            </a:extLst>
          </p:cNvPr>
          <p:cNvSpPr/>
          <p:nvPr/>
        </p:nvSpPr>
        <p:spPr>
          <a:xfrm>
            <a:off x="3330636" y="5906125"/>
            <a:ext cx="5530727" cy="582562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17" grpId="0" animBg="1"/>
      <p:bldP spid="18" grpId="0" animBg="1"/>
      <p:bldP spid="20" grpId="0" animBg="1"/>
      <p:bldP spid="22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common nouns, proper nouns, abstract nouns 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00FFFF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56E67-5239-39DF-0932-207177CD98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FE7016-D917-0026-E969-54101584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F49D4D-4CBB-DE9A-F7D8-5B96A0E988E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D80D00-3CD4-78CB-30E0-CA51FD0ACE5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had talked 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377D04C-2E32-B060-01A0-5D538C4187C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7CD3833-480C-4250-DC5A-C3C152A57B1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92967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617BE-E049-D956-DF34-E51EFA93F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DDB4F3E-9D3D-4A4D-4157-1A6833718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ECF98A0-2456-6B30-A0B7-88EFEBD7054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970F050-B16E-1FBF-6F7A-E51D5652F37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604BDB-06F7-4831-3412-529448843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4BD52B-0B39-9BB5-AD50-2E4943A0AD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88950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D53D7-7CD1-2015-0B15-15A1786FB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E7297F3-E57F-0835-7EC0-58728B0C67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E864CBF-E992-68AF-BE41-526A9F683A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AE4A4F-DBC1-C7AB-332B-C4A51601DE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99A390-ED9B-B377-D221-873B44E82A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9D0654D-B4AE-2322-BCD9-B83589051F9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84481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0B0C3-F88F-05CC-6C37-C1D0647ADB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4CF68A4-90E2-0639-121A-065ACCDD5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BE3F86-D235-26EB-2205-B651BB47F5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children should of done all there work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09132E4-2EEC-C39E-DDD4-AAD6997D1A5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simple/progressive/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perfect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had talked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with love in her heart.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EF062C8-7E83-B05D-2B7E-4CED783156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</a:t>
            </a:r>
            <a:r>
              <a:rPr lang="en-GB" sz="19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simile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Her laughter was like a symphony of wind chimes.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F50D97B-115F-32ED-EDF3-6D88F189A75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Which nouns are singular, and which are plural?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Are the nouns, </a:t>
            </a:r>
            <a:r>
              <a:rPr lang="en-GB" sz="1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common nouns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proper nouns, </a:t>
            </a:r>
            <a:r>
              <a:rPr lang="en-GB" sz="1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abstract nouns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collective nouns?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teacher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had talked with </a:t>
            </a:r>
            <a:r>
              <a:rPr lang="en-GB" sz="28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love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her </a:t>
            </a:r>
            <a:r>
              <a:rPr lang="en-GB" sz="2800" dirty="0">
                <a:solidFill>
                  <a:srgbClr val="92D050"/>
                </a:solidFill>
                <a:latin typeface="+mn-lt"/>
                <a:ea typeface="Andika"/>
                <a:cs typeface="Andika"/>
              </a:rPr>
              <a:t>heart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76764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</Words>
  <Application>Microsoft Office PowerPoint</Application>
  <PresentationFormat>Widescreen</PresentationFormat>
  <Paragraphs>250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2025-12-22T09:06:26Z</dcterms:modified>
</cp:coreProperties>
</file>