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77" r:id="rId2"/>
    <p:sldId id="513" r:id="rId3"/>
    <p:sldId id="51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463447-36D0-4B54-8933-2D50B573F8FB}" v="2" dt="2025-12-15T12:37:51.6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646" y="1850842"/>
            <a:ext cx="1015763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fixed the ship.”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Late last night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, Emile fixed the ship.”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add a fronted adverbial to as many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sentences below in 2 minutes?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95" y="2480278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launched the rocket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scanned the area with her infrared visor.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disappeared into the shadows during the chaos.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fixed the navigation system quickly.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activated her shield in a flash.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plotted his next move behind the control panel.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prepared a trap while Scrambler was distracted.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Microsoft Office PowerPoint</Application>
  <PresentationFormat>Widescreen</PresentationFormat>
  <Paragraphs>59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2025-12-22T09:05:30Z</dcterms:modified>
</cp:coreProperties>
</file>