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516" r:id="rId2"/>
    <p:sldId id="274" r:id="rId3"/>
    <p:sldId id="443" r:id="rId4"/>
    <p:sldId id="413" r:id="rId5"/>
    <p:sldId id="416" r:id="rId6"/>
    <p:sldId id="419" r:id="rId7"/>
    <p:sldId id="418" r:id="rId8"/>
    <p:sldId id="514" r:id="rId9"/>
    <p:sldId id="515" r:id="rId10"/>
    <p:sldId id="365" r:id="rId11"/>
    <p:sldId id="378" r:id="rId12"/>
    <p:sldId id="363" r:id="rId13"/>
    <p:sldId id="382" r:id="rId14"/>
    <p:sldId id="383" r:id="rId15"/>
    <p:sldId id="385" r:id="rId16"/>
    <p:sldId id="386" r:id="rId17"/>
    <p:sldId id="384" r:id="rId18"/>
    <p:sldId id="387" r:id="rId19"/>
    <p:sldId id="388" r:id="rId20"/>
    <p:sldId id="389" r:id="rId21"/>
    <p:sldId id="390" r:id="rId22"/>
    <p:sldId id="391" r:id="rId23"/>
    <p:sldId id="392" r:id="rId24"/>
    <p:sldId id="489" r:id="rId25"/>
    <p:sldId id="490" r:id="rId26"/>
    <p:sldId id="491" r:id="rId27"/>
    <p:sldId id="492" r:id="rId28"/>
    <p:sldId id="506" r:id="rId29"/>
    <p:sldId id="474" r:id="rId30"/>
    <p:sldId id="507" r:id="rId31"/>
    <p:sldId id="505" r:id="rId32"/>
    <p:sldId id="499" r:id="rId33"/>
    <p:sldId id="500" r:id="rId34"/>
    <p:sldId id="501" r:id="rId35"/>
    <p:sldId id="502" r:id="rId36"/>
    <p:sldId id="465" r:id="rId37"/>
    <p:sldId id="508" r:id="rId38"/>
    <p:sldId id="504" r:id="rId39"/>
    <p:sldId id="509" r:id="rId40"/>
    <p:sldId id="510" r:id="rId41"/>
    <p:sldId id="503" r:id="rId42"/>
    <p:sldId id="511" r:id="rId43"/>
    <p:sldId id="512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0AD065-17CA-4D6C-9252-E62E1F176C98}" v="2" dt="2025-12-09T14:48:00.9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ECFA002-AEC2-4B05-AF5C-535B662A53A8}" type="presOf" srcId="{2CFD73CB-9910-4E86-BD5F-9F096862B381}" destId="{CD7D0EC2-B594-4486-80AB-439F595BE881}" srcOrd="0" destOrd="0" presId="urn:microsoft.com/office/officeart/2005/8/layout/hierarchy6"/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D2E78413-9B16-439A-A9A8-4A309C078A8B}" type="presOf" srcId="{E4077D0A-89B9-48D0-B430-37B0E120FC14}" destId="{F150C942-4610-411E-BDFE-86CB29B06647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55942729-A473-45DF-AD2B-C1B5626DA016}" type="presOf" srcId="{BFDFC3B0-E6E0-4ABD-B046-5D5D74C9AE11}" destId="{E5E261E0-CCBC-4B5A-A904-F243E2AA53B0}" srcOrd="0" destOrd="0" presId="urn:microsoft.com/office/officeart/2005/8/layout/hierarchy6"/>
    <dgm:cxn modelId="{AF7D9629-F838-4959-83E5-574D1BF9BA79}" type="presOf" srcId="{6164C4B7-2FD3-411B-9DE0-6075F300ACD2}" destId="{67357A81-5F47-46C8-8791-23DB6B665016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E468BD49-FDC5-4197-B2D7-9E24ABAE553B}" type="presOf" srcId="{91FF6C16-4843-4FCD-BDA7-2EDCEEB4A38F}" destId="{33643D00-C75E-4DF5-A0F0-DFA21355EB8A}" srcOrd="0" destOrd="0" presId="urn:microsoft.com/office/officeart/2005/8/layout/hierarchy6"/>
    <dgm:cxn modelId="{7A4AAE7E-546B-4F38-8541-DF4D2D5CBE76}" type="presOf" srcId="{F859BF89-858E-498F-9D29-567F423AE956}" destId="{FC0E8730-2F7B-4740-9139-B838E2DEF7B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DB3A16A9-F926-4FD4-8EB9-0C38984809B3}" type="presOf" srcId="{25080C42-F311-4646-B860-4B2E41968E42}" destId="{F7436063-BF3D-4400-ABDF-46A0C91AC2E1}" srcOrd="0" destOrd="0" presId="urn:microsoft.com/office/officeart/2005/8/layout/hierarchy6"/>
    <dgm:cxn modelId="{13F8C7A9-ACEE-4347-B55E-324173A0AB3D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E05B6C2-2FB2-47F6-9660-5FF84F39DB10}" type="presOf" srcId="{CA4CC870-5F8C-4950-9C3F-CDDD8D47B8FE}" destId="{ADDD5734-79CB-4183-8EC2-3B41317D015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E68B46CE-AF88-40FC-BBCC-CBF141A01642}" type="presOf" srcId="{54353FF1-418F-4F7E-B31D-8C25627931C1}" destId="{691BCC7B-1DC1-47B4-BBEF-402AF4E8246C}" srcOrd="0" destOrd="0" presId="urn:microsoft.com/office/officeart/2005/8/layout/hierarchy6"/>
    <dgm:cxn modelId="{3F8017E5-9B82-464C-831F-35FC90BC800F}" type="presOf" srcId="{EBA8B7DB-6598-4380-B1E1-363E74D81801}" destId="{F363464E-03AD-4819-BCA0-0FA469D48E0C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F7A05FB-443F-4B52-A7AD-DE237EF22F39}" type="presOf" srcId="{02959560-5C26-41BD-BB5A-AE6A339F5CF2}" destId="{1C6B2692-EA1F-46B9-8C1B-0907946FD57D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8BC3B881-85A2-408B-8340-A83F08C52B1E}" type="presParOf" srcId="{0810A678-E60C-4760-BC00-63A28DF49489}" destId="{33643D00-C75E-4DF5-A0F0-DFA21355EB8A}" srcOrd="0" destOrd="0" presId="urn:microsoft.com/office/officeart/2005/8/layout/hierarchy6"/>
    <dgm:cxn modelId="{17BE09A0-4332-491B-B64D-C30D24388245}" type="presParOf" srcId="{0810A678-E60C-4760-BC00-63A28DF49489}" destId="{6E24BE85-D38B-4C1A-A7DF-16389060B567}" srcOrd="1" destOrd="0" presId="urn:microsoft.com/office/officeart/2005/8/layout/hierarchy6"/>
    <dgm:cxn modelId="{8B54A5ED-AF5C-4B9B-9E15-3DF0F8FAC6E5}" type="presParOf" srcId="{6E24BE85-D38B-4C1A-A7DF-16389060B567}" destId="{ADDD5734-79CB-4183-8EC2-3B41317D015B}" srcOrd="0" destOrd="0" presId="urn:microsoft.com/office/officeart/2005/8/layout/hierarchy6"/>
    <dgm:cxn modelId="{B79087C1-B4EF-4F20-9763-1D69587B1367}" type="presParOf" srcId="{6E24BE85-D38B-4C1A-A7DF-16389060B567}" destId="{A88F0D0A-72A4-4B5D-B0A7-0F9BD5683579}" srcOrd="1" destOrd="0" presId="urn:microsoft.com/office/officeart/2005/8/layout/hierarchy6"/>
    <dgm:cxn modelId="{EAACCABD-6930-4656-B7E9-63951CF6AAA7}" type="presParOf" srcId="{0810A678-E60C-4760-BC00-63A28DF49489}" destId="{67357A81-5F47-46C8-8791-23DB6B665016}" srcOrd="2" destOrd="0" presId="urn:microsoft.com/office/officeart/2005/8/layout/hierarchy6"/>
    <dgm:cxn modelId="{E8A38B9C-DF0F-4C4C-A4D2-30AFE69F4F39}" type="presParOf" srcId="{0810A678-E60C-4760-BC00-63A28DF49489}" destId="{7278A374-6AC7-4093-98A6-F87C32FEBB05}" srcOrd="3" destOrd="0" presId="urn:microsoft.com/office/officeart/2005/8/layout/hierarchy6"/>
    <dgm:cxn modelId="{F63DA00B-FCF5-491A-9554-61E01C2248CB}" type="presParOf" srcId="{7278A374-6AC7-4093-98A6-F87C32FEBB05}" destId="{F363464E-03AD-4819-BCA0-0FA469D48E0C}" srcOrd="0" destOrd="0" presId="urn:microsoft.com/office/officeart/2005/8/layout/hierarchy6"/>
    <dgm:cxn modelId="{EA7EE17B-8DDB-4133-A46F-81C71F8CE1EE}" type="presParOf" srcId="{7278A374-6AC7-4093-98A6-F87C32FEBB05}" destId="{F965F83D-9EC5-422A-AC7F-21013E865C34}" srcOrd="1" destOrd="0" presId="urn:microsoft.com/office/officeart/2005/8/layout/hierarchy6"/>
    <dgm:cxn modelId="{AF4F6CD9-9B4D-44A3-B536-D330A671AD1C}" type="presParOf" srcId="{F965F83D-9EC5-422A-AC7F-21013E865C34}" destId="{691BCC7B-1DC1-47B4-BBEF-402AF4E8246C}" srcOrd="0" destOrd="0" presId="urn:microsoft.com/office/officeart/2005/8/layout/hierarchy6"/>
    <dgm:cxn modelId="{59A421B2-6AF4-424B-A56F-6A45F745DD39}" type="presParOf" srcId="{F965F83D-9EC5-422A-AC7F-21013E865C34}" destId="{DFD55B4F-AA21-4285-A9E9-BE0ECDB4E631}" srcOrd="1" destOrd="0" presId="urn:microsoft.com/office/officeart/2005/8/layout/hierarchy6"/>
    <dgm:cxn modelId="{E53B5C71-859B-461B-99A9-D6921F242912}" type="presParOf" srcId="{DFD55B4F-AA21-4285-A9E9-BE0ECDB4E631}" destId="{1C6B2692-EA1F-46B9-8C1B-0907946FD57D}" srcOrd="0" destOrd="0" presId="urn:microsoft.com/office/officeart/2005/8/layout/hierarchy6"/>
    <dgm:cxn modelId="{2E83E96D-8C91-4A4E-B5AB-C75A42D8D2CA}" type="presParOf" srcId="{DFD55B4F-AA21-4285-A9E9-BE0ECDB4E631}" destId="{AB9E724C-0C87-47FE-BEB1-4D7C56688B14}" srcOrd="1" destOrd="0" presId="urn:microsoft.com/office/officeart/2005/8/layout/hierarchy6"/>
    <dgm:cxn modelId="{8DF8F23C-C35F-402D-9C21-0D37EE004DED}" type="presParOf" srcId="{F965F83D-9EC5-422A-AC7F-21013E865C34}" destId="{CD7D0EC2-B594-4486-80AB-439F595BE881}" srcOrd="2" destOrd="0" presId="urn:microsoft.com/office/officeart/2005/8/layout/hierarchy6"/>
    <dgm:cxn modelId="{FD1D150A-2F52-43B3-8690-378776D39C0A}" type="presParOf" srcId="{F965F83D-9EC5-422A-AC7F-21013E865C34}" destId="{A81981ED-47BE-4B20-9B86-FDD558BF85A4}" srcOrd="3" destOrd="0" presId="urn:microsoft.com/office/officeart/2005/8/layout/hierarchy6"/>
    <dgm:cxn modelId="{4ABE597E-5143-4322-85B9-ACE3EC2BE4D1}" type="presParOf" srcId="{A81981ED-47BE-4B20-9B86-FDD558BF85A4}" destId="{FC0E8730-2F7B-4740-9139-B838E2DEF7B1}" srcOrd="0" destOrd="0" presId="urn:microsoft.com/office/officeart/2005/8/layout/hierarchy6"/>
    <dgm:cxn modelId="{737C4C61-A0B0-4FD8-9DAB-7D20E34BA47D}" type="presParOf" srcId="{A81981ED-47BE-4B20-9B86-FDD558BF85A4}" destId="{2B8AAC47-ABA7-4F0E-BE3E-6ABEE56BF9E9}" srcOrd="1" destOrd="0" presId="urn:microsoft.com/office/officeart/2005/8/layout/hierarchy6"/>
    <dgm:cxn modelId="{E654C0AD-3BCC-42B8-BE1F-1236929BF9EF}" type="presParOf" srcId="{0810A678-E60C-4760-BC00-63A28DF49489}" destId="{E5E261E0-CCBC-4B5A-A904-F243E2AA53B0}" srcOrd="4" destOrd="0" presId="urn:microsoft.com/office/officeart/2005/8/layout/hierarchy6"/>
    <dgm:cxn modelId="{F19D7373-0C96-4FD6-892B-B1C42E98B056}" type="presParOf" srcId="{0810A678-E60C-4760-BC00-63A28DF49489}" destId="{A28DAF53-A1BC-4030-9E28-A821B535C590}" srcOrd="5" destOrd="0" presId="urn:microsoft.com/office/officeart/2005/8/layout/hierarchy6"/>
    <dgm:cxn modelId="{F8A43177-619C-4DFE-A18C-633D1C826B03}" type="presParOf" srcId="{A28DAF53-A1BC-4030-9E28-A821B535C590}" destId="{1CD6397F-75EE-4798-9222-CCACE974B0F9}" srcOrd="0" destOrd="0" presId="urn:microsoft.com/office/officeart/2005/8/layout/hierarchy6"/>
    <dgm:cxn modelId="{4A465221-8DA6-4948-9286-E4247F1A1D25}" type="presParOf" srcId="{A28DAF53-A1BC-4030-9E28-A821B535C590}" destId="{9D39E6FF-CEE1-408B-A2A2-2DF86198EC1D}" srcOrd="1" destOrd="0" presId="urn:microsoft.com/office/officeart/2005/8/layout/hierarchy6"/>
    <dgm:cxn modelId="{9744EC11-510B-47D5-A057-E6BFD7CD9536}" type="presParOf" srcId="{0810A678-E60C-4760-BC00-63A28DF49489}" destId="{F7436063-BF3D-4400-ABDF-46A0C91AC2E1}" srcOrd="6" destOrd="0" presId="urn:microsoft.com/office/officeart/2005/8/layout/hierarchy6"/>
    <dgm:cxn modelId="{F74FBECD-DFBB-435C-AAF8-D68CFFDC7090}" type="presParOf" srcId="{0810A678-E60C-4760-BC00-63A28DF49489}" destId="{8C1F71A8-7336-4E9E-BE3C-D799F837D69C}" srcOrd="7" destOrd="0" presId="urn:microsoft.com/office/officeart/2005/8/layout/hierarchy6"/>
    <dgm:cxn modelId="{3CF18FB5-1DD9-4BF3-A1A8-1327349A3439}" type="presParOf" srcId="{8C1F71A8-7336-4E9E-BE3C-D799F837D69C}" destId="{F150C942-4610-411E-BDFE-86CB29B06647}" srcOrd="0" destOrd="0" presId="urn:microsoft.com/office/officeart/2005/8/layout/hierarchy6"/>
    <dgm:cxn modelId="{1E31ACC5-B1DE-48A2-93CD-08BDE3ECAB75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3463381C-3E7D-4161-89BB-6A77E4FCE0B1}" type="presOf" srcId="{02959560-5C26-41BD-BB5A-AE6A339F5CF2}" destId="{1C6B2692-EA1F-46B9-8C1B-0907946FD57D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5C6C228-81CE-4551-80E1-7CC07C5A4AB7}" type="presOf" srcId="{F859BF89-858E-498F-9D29-567F423AE956}" destId="{FC0E8730-2F7B-4740-9139-B838E2DEF7B1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8BFB943F-0F4D-4687-9D88-66DF11074E29}" type="presOf" srcId="{E4077D0A-89B9-48D0-B430-37B0E120FC14}" destId="{F150C942-4610-411E-BDFE-86CB29B06647}" srcOrd="0" destOrd="0" presId="urn:microsoft.com/office/officeart/2005/8/layout/hierarchy6"/>
    <dgm:cxn modelId="{8932E25D-1454-4E95-A2A2-4786CA3BD473}" type="presOf" srcId="{6164C4B7-2FD3-411B-9DE0-6075F300ACD2}" destId="{67357A81-5F47-46C8-8791-23DB6B665016}" srcOrd="0" destOrd="0" presId="urn:microsoft.com/office/officeart/2005/8/layout/hierarchy6"/>
    <dgm:cxn modelId="{9589896F-CEC8-49A3-9059-EEB77B252F08}" type="presOf" srcId="{871E83FC-C0A7-4366-910C-0C2F0BA31BB4}" destId="{1CD6397F-75EE-4798-9222-CCACE974B0F9}" srcOrd="0" destOrd="0" presId="urn:microsoft.com/office/officeart/2005/8/layout/hierarchy6"/>
    <dgm:cxn modelId="{36F6CD58-339E-4E16-90A6-E5717811B8C4}" type="presOf" srcId="{91FF6C16-4843-4FCD-BDA7-2EDCEEB4A38F}" destId="{33643D00-C75E-4DF5-A0F0-DFA21355EB8A}" srcOrd="0" destOrd="0" presId="urn:microsoft.com/office/officeart/2005/8/layout/hierarchy6"/>
    <dgm:cxn modelId="{805AFE85-35C0-4C12-8F3D-1DC72C1CB913}" type="presOf" srcId="{25080C42-F311-4646-B860-4B2E41968E42}" destId="{F7436063-BF3D-4400-ABDF-46A0C91AC2E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AE274A7-FF9C-452A-B9CF-96171F5142CF}" type="presOf" srcId="{BFDFC3B0-E6E0-4ABD-B046-5D5D74C9AE11}" destId="{E5E261E0-CCBC-4B5A-A904-F243E2AA53B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A5F6A3C1-6B64-42FA-844C-F0A36A20B07F}" type="presOf" srcId="{EBA8B7DB-6598-4380-B1E1-363E74D81801}" destId="{F363464E-03AD-4819-BCA0-0FA469D48E0C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4DAD04CD-9727-4A54-AA26-AF6B577C3A6E}" type="presOf" srcId="{CA4CC870-5F8C-4950-9C3F-CDDD8D47B8FE}" destId="{ADDD5734-79CB-4183-8EC2-3B41317D015B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4564EEB-5496-4049-8F76-0984BAEA55C8}" type="presOf" srcId="{2CFD73CB-9910-4E86-BD5F-9F096862B381}" destId="{CD7D0EC2-B594-4486-80AB-439F595BE881}" srcOrd="0" destOrd="0" presId="urn:microsoft.com/office/officeart/2005/8/layout/hierarchy6"/>
    <dgm:cxn modelId="{239EBCF9-0CCD-48B3-9612-C076D9A6705A}" type="presOf" srcId="{54353FF1-418F-4F7E-B31D-8C25627931C1}" destId="{691BCC7B-1DC1-47B4-BBEF-402AF4E8246C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52ACB5E2-C714-4D93-B457-BEDB385A1200}" type="presParOf" srcId="{0810A678-E60C-4760-BC00-63A28DF49489}" destId="{33643D00-C75E-4DF5-A0F0-DFA21355EB8A}" srcOrd="0" destOrd="0" presId="urn:microsoft.com/office/officeart/2005/8/layout/hierarchy6"/>
    <dgm:cxn modelId="{41CD1703-9A22-44E4-AD00-D26C6BA7C3A9}" type="presParOf" srcId="{0810A678-E60C-4760-BC00-63A28DF49489}" destId="{6E24BE85-D38B-4C1A-A7DF-16389060B567}" srcOrd="1" destOrd="0" presId="urn:microsoft.com/office/officeart/2005/8/layout/hierarchy6"/>
    <dgm:cxn modelId="{08C91B87-9C29-495D-A344-F366A07B8056}" type="presParOf" srcId="{6E24BE85-D38B-4C1A-A7DF-16389060B567}" destId="{ADDD5734-79CB-4183-8EC2-3B41317D015B}" srcOrd="0" destOrd="0" presId="urn:microsoft.com/office/officeart/2005/8/layout/hierarchy6"/>
    <dgm:cxn modelId="{0F1E435C-DACB-4C2A-8603-A5620F1DBF5D}" type="presParOf" srcId="{6E24BE85-D38B-4C1A-A7DF-16389060B567}" destId="{A88F0D0A-72A4-4B5D-B0A7-0F9BD5683579}" srcOrd="1" destOrd="0" presId="urn:microsoft.com/office/officeart/2005/8/layout/hierarchy6"/>
    <dgm:cxn modelId="{B86DC75B-D257-4DEF-9B33-8A01A191A913}" type="presParOf" srcId="{0810A678-E60C-4760-BC00-63A28DF49489}" destId="{67357A81-5F47-46C8-8791-23DB6B665016}" srcOrd="2" destOrd="0" presId="urn:microsoft.com/office/officeart/2005/8/layout/hierarchy6"/>
    <dgm:cxn modelId="{0612BF47-952D-4495-B7A4-96CD5C466634}" type="presParOf" srcId="{0810A678-E60C-4760-BC00-63A28DF49489}" destId="{7278A374-6AC7-4093-98A6-F87C32FEBB05}" srcOrd="3" destOrd="0" presId="urn:microsoft.com/office/officeart/2005/8/layout/hierarchy6"/>
    <dgm:cxn modelId="{EA26A408-E37B-437A-A02F-89D6B89C399A}" type="presParOf" srcId="{7278A374-6AC7-4093-98A6-F87C32FEBB05}" destId="{F363464E-03AD-4819-BCA0-0FA469D48E0C}" srcOrd="0" destOrd="0" presId="urn:microsoft.com/office/officeart/2005/8/layout/hierarchy6"/>
    <dgm:cxn modelId="{76281B54-FE4D-44F9-80B4-46760B62CAF1}" type="presParOf" srcId="{7278A374-6AC7-4093-98A6-F87C32FEBB05}" destId="{F965F83D-9EC5-422A-AC7F-21013E865C34}" srcOrd="1" destOrd="0" presId="urn:microsoft.com/office/officeart/2005/8/layout/hierarchy6"/>
    <dgm:cxn modelId="{538E175A-6F93-4872-8E68-61355FA80A06}" type="presParOf" srcId="{F965F83D-9EC5-422A-AC7F-21013E865C34}" destId="{691BCC7B-1DC1-47B4-BBEF-402AF4E8246C}" srcOrd="0" destOrd="0" presId="urn:microsoft.com/office/officeart/2005/8/layout/hierarchy6"/>
    <dgm:cxn modelId="{677DFD95-D913-4B19-9148-D6229C4154E3}" type="presParOf" srcId="{F965F83D-9EC5-422A-AC7F-21013E865C34}" destId="{DFD55B4F-AA21-4285-A9E9-BE0ECDB4E631}" srcOrd="1" destOrd="0" presId="urn:microsoft.com/office/officeart/2005/8/layout/hierarchy6"/>
    <dgm:cxn modelId="{B32CBA87-9125-4849-932B-40048C35C54D}" type="presParOf" srcId="{DFD55B4F-AA21-4285-A9E9-BE0ECDB4E631}" destId="{1C6B2692-EA1F-46B9-8C1B-0907946FD57D}" srcOrd="0" destOrd="0" presId="urn:microsoft.com/office/officeart/2005/8/layout/hierarchy6"/>
    <dgm:cxn modelId="{7EBDE168-E5F3-44CF-85FD-D4FF0F7627EF}" type="presParOf" srcId="{DFD55B4F-AA21-4285-A9E9-BE0ECDB4E631}" destId="{AB9E724C-0C87-47FE-BEB1-4D7C56688B14}" srcOrd="1" destOrd="0" presId="urn:microsoft.com/office/officeart/2005/8/layout/hierarchy6"/>
    <dgm:cxn modelId="{82D0B9D7-0F9A-439F-B21A-57EFD123F673}" type="presParOf" srcId="{F965F83D-9EC5-422A-AC7F-21013E865C34}" destId="{CD7D0EC2-B594-4486-80AB-439F595BE881}" srcOrd="2" destOrd="0" presId="urn:microsoft.com/office/officeart/2005/8/layout/hierarchy6"/>
    <dgm:cxn modelId="{D9E0ABE0-B679-4EE8-A25A-0921628BAEB7}" type="presParOf" srcId="{F965F83D-9EC5-422A-AC7F-21013E865C34}" destId="{A81981ED-47BE-4B20-9B86-FDD558BF85A4}" srcOrd="3" destOrd="0" presId="urn:microsoft.com/office/officeart/2005/8/layout/hierarchy6"/>
    <dgm:cxn modelId="{1C7564AA-A3EB-4A54-9DB5-441DF06C1A35}" type="presParOf" srcId="{A81981ED-47BE-4B20-9B86-FDD558BF85A4}" destId="{FC0E8730-2F7B-4740-9139-B838E2DEF7B1}" srcOrd="0" destOrd="0" presId="urn:microsoft.com/office/officeart/2005/8/layout/hierarchy6"/>
    <dgm:cxn modelId="{10C5E249-0235-4A58-B38F-F3D8FA20B982}" type="presParOf" srcId="{A81981ED-47BE-4B20-9B86-FDD558BF85A4}" destId="{2B8AAC47-ABA7-4F0E-BE3E-6ABEE56BF9E9}" srcOrd="1" destOrd="0" presId="urn:microsoft.com/office/officeart/2005/8/layout/hierarchy6"/>
    <dgm:cxn modelId="{8E6D80E8-D546-46D8-921C-788EA87D7BB6}" type="presParOf" srcId="{0810A678-E60C-4760-BC00-63A28DF49489}" destId="{E5E261E0-CCBC-4B5A-A904-F243E2AA53B0}" srcOrd="4" destOrd="0" presId="urn:microsoft.com/office/officeart/2005/8/layout/hierarchy6"/>
    <dgm:cxn modelId="{70E670DE-6B69-4FE3-9141-6AD5A6083735}" type="presParOf" srcId="{0810A678-E60C-4760-BC00-63A28DF49489}" destId="{A28DAF53-A1BC-4030-9E28-A821B535C590}" srcOrd="5" destOrd="0" presId="urn:microsoft.com/office/officeart/2005/8/layout/hierarchy6"/>
    <dgm:cxn modelId="{CBAD6E0A-C6E6-4639-B791-0895D01CAB43}" type="presParOf" srcId="{A28DAF53-A1BC-4030-9E28-A821B535C590}" destId="{1CD6397F-75EE-4798-9222-CCACE974B0F9}" srcOrd="0" destOrd="0" presId="urn:microsoft.com/office/officeart/2005/8/layout/hierarchy6"/>
    <dgm:cxn modelId="{A76317BF-D799-47FD-AED1-22F776E7D52F}" type="presParOf" srcId="{A28DAF53-A1BC-4030-9E28-A821B535C590}" destId="{9D39E6FF-CEE1-408B-A2A2-2DF86198EC1D}" srcOrd="1" destOrd="0" presId="urn:microsoft.com/office/officeart/2005/8/layout/hierarchy6"/>
    <dgm:cxn modelId="{B5DE7319-366E-474D-B2F8-8F32EA92E48D}" type="presParOf" srcId="{0810A678-E60C-4760-BC00-63A28DF49489}" destId="{F7436063-BF3D-4400-ABDF-46A0C91AC2E1}" srcOrd="6" destOrd="0" presId="urn:microsoft.com/office/officeart/2005/8/layout/hierarchy6"/>
    <dgm:cxn modelId="{8694691B-B9B7-442C-8136-30E754591091}" type="presParOf" srcId="{0810A678-E60C-4760-BC00-63A28DF49489}" destId="{8C1F71A8-7336-4E9E-BE3C-D799F837D69C}" srcOrd="7" destOrd="0" presId="urn:microsoft.com/office/officeart/2005/8/layout/hierarchy6"/>
    <dgm:cxn modelId="{0168DB6C-90BE-4C64-8C2A-4A09F3909415}" type="presParOf" srcId="{8C1F71A8-7336-4E9E-BE3C-D799F837D69C}" destId="{F150C942-4610-411E-BDFE-86CB29B06647}" srcOrd="0" destOrd="0" presId="urn:microsoft.com/office/officeart/2005/8/layout/hierarchy6"/>
    <dgm:cxn modelId="{6866BC43-C05E-44E8-AA21-8B3BF042A5BC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</a:t>
          </a:r>
        </a:p>
        <a:p>
          <a:r>
            <a:rPr lang="en-GB" sz="1800" dirty="0"/>
            <a:t>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</a:t>
          </a:r>
        </a:p>
        <a:p>
          <a:r>
            <a:rPr lang="en-GB" sz="1800" dirty="0"/>
            <a:t>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 custScaleX="135039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97471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4" y="0"/>
          <a:ext cx="5239199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244314" y="290982"/>
        <a:ext cx="2750579" cy="659560"/>
      </dsp:txXfrm>
    </dsp:sp>
    <dsp:sp modelId="{7562B345-F06F-4269-AB51-AB0E0E2503CD}">
      <dsp:nvSpPr>
        <dsp:cNvPr id="0" name=""/>
        <dsp:cNvSpPr/>
      </dsp:nvSpPr>
      <dsp:spPr>
        <a:xfrm>
          <a:off x="1201485" y="1702781"/>
          <a:ext cx="2836236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616842" y="2205221"/>
        <a:ext cx="2005522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</a:t>
            </a:r>
            <a:r>
              <a:rPr lang="en-GB" sz="2800">
                <a:solidFill>
                  <a:schemeClr val="bg1"/>
                </a:solidFill>
              </a:rPr>
              <a:t>a plural </a:t>
            </a:r>
            <a:r>
              <a:rPr lang="en-GB" sz="2800" dirty="0">
                <a:solidFill>
                  <a:schemeClr val="bg1"/>
                </a:solidFill>
              </a:rPr>
              <a:t>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43300" y="22949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67366" y="209827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verb.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2784386"/>
              </p:ext>
            </p:extLst>
          </p:nvPr>
        </p:nvGraphicFramePr>
        <p:xfrm>
          <a:off x="941635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EB3EFD-AFBF-1A95-2D1B-A8A588A935B4}"/>
              </a:ext>
            </a:extLst>
          </p:cNvPr>
          <p:cNvSpPr txBox="1"/>
          <p:nvPr/>
        </p:nvSpPr>
        <p:spPr>
          <a:xfrm>
            <a:off x="5551963" y="5979230"/>
            <a:ext cx="3141029" cy="442674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</a:rPr>
              <a:t>A </a:t>
            </a:r>
            <a:r>
              <a:rPr lang="en-GB" sz="2000" dirty="0">
                <a:solidFill>
                  <a:schemeClr val="bg1"/>
                </a:solidFill>
              </a:rPr>
              <a:t>V</a:t>
            </a:r>
            <a:r>
              <a:rPr lang="en-GB" sz="2000">
                <a:solidFill>
                  <a:schemeClr val="bg1"/>
                </a:solidFill>
              </a:rPr>
              <a:t>enn </a:t>
            </a:r>
            <a:r>
              <a:rPr lang="en-GB" sz="20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3145377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6" y="4626327"/>
            <a:ext cx="2520444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2" y="3885852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2520444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52044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3226379" y="1624157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226376" y="5326531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adverbs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adverbials.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226377" y="3475344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words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phrases.</a:t>
            </a:r>
          </a:p>
        </p:txBody>
      </p:sp>
    </p:spTree>
    <p:extLst>
      <p:ext uri="{BB962C8B-B14F-4D97-AF65-F5344CB8AC3E}">
        <p14:creationId xmlns:p14="http://schemas.microsoft.com/office/powerpoint/2010/main" val="1628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week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right here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silly 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 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a baby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 well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for health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4036291" y="1624157"/>
            <a:ext cx="7722613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phrases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94632" y="5326531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 adverbs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894633" y="3475344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phrases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single words.</a:t>
            </a:r>
          </a:p>
        </p:txBody>
      </p:sp>
    </p:spTree>
    <p:extLst>
      <p:ext uri="{BB962C8B-B14F-4D97-AF65-F5344CB8AC3E}">
        <p14:creationId xmlns:p14="http://schemas.microsoft.com/office/powerpoint/2010/main" val="35522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frighteningly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boldly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43407" y="1664427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27D749-80EE-F1F8-39D6-A813E986D32B}"/>
              </a:ext>
            </a:extLst>
          </p:cNvPr>
          <p:cNvSpPr txBox="1">
            <a:spLocks/>
          </p:cNvSpPr>
          <p:nvPr/>
        </p:nvSpPr>
        <p:spPr>
          <a:xfrm>
            <a:off x="3843406" y="242979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87F5B-4251-23CC-64F5-5B991518B154}"/>
              </a:ext>
            </a:extLst>
          </p:cNvPr>
          <p:cNvSpPr txBox="1">
            <a:spLocks/>
          </p:cNvSpPr>
          <p:nvPr/>
        </p:nvSpPr>
        <p:spPr>
          <a:xfrm>
            <a:off x="3843405" y="315998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BB3C31-25DC-DC0A-ED9D-D595B0122D51}"/>
              </a:ext>
            </a:extLst>
          </p:cNvPr>
          <p:cNvSpPr txBox="1">
            <a:spLocks/>
          </p:cNvSpPr>
          <p:nvPr/>
        </p:nvSpPr>
        <p:spPr>
          <a:xfrm>
            <a:off x="3843405" y="3915074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281DA04-70B9-1C2B-4C9D-9FF7B816A336}"/>
              </a:ext>
            </a:extLst>
          </p:cNvPr>
          <p:cNvSpPr txBox="1">
            <a:spLocks/>
          </p:cNvSpPr>
          <p:nvPr/>
        </p:nvSpPr>
        <p:spPr>
          <a:xfrm>
            <a:off x="3843402" y="609110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1D3864-3101-E096-1C60-8AA634DD219B}"/>
              </a:ext>
            </a:extLst>
          </p:cNvPr>
          <p:cNvSpPr txBox="1">
            <a:spLocks/>
          </p:cNvSpPr>
          <p:nvPr/>
        </p:nvSpPr>
        <p:spPr>
          <a:xfrm>
            <a:off x="3843403" y="462199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F72852-2202-B1F0-CC42-78E43756B009}"/>
              </a:ext>
            </a:extLst>
          </p:cNvPr>
          <p:cNvSpPr txBox="1">
            <a:spLocks/>
          </p:cNvSpPr>
          <p:nvPr/>
        </p:nvSpPr>
        <p:spPr>
          <a:xfrm>
            <a:off x="3843403" y="5356552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8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fronted adverbial </a:t>
            </a:r>
            <a:r>
              <a:rPr lang="en-GB" sz="3200">
                <a:solidFill>
                  <a:schemeClr val="bg1"/>
                </a:solidFill>
              </a:rPr>
              <a:t>is simply </a:t>
            </a:r>
          </a:p>
          <a:p>
            <a:pPr algn="ctr"/>
            <a:r>
              <a:rPr lang="en-GB" sz="3200">
                <a:solidFill>
                  <a:schemeClr val="bg1"/>
                </a:solidFill>
              </a:rPr>
              <a:t>an </a:t>
            </a:r>
            <a:r>
              <a:rPr lang="en-GB" sz="3200" dirty="0">
                <a:solidFill>
                  <a:schemeClr val="bg1"/>
                </a:solidFill>
              </a:rPr>
              <a:t>adverbial used </a:t>
            </a:r>
            <a:r>
              <a:rPr lang="en-GB" sz="3200" b="1" u="sng" dirty="0">
                <a:solidFill>
                  <a:srgbClr val="FFFF00"/>
                </a:solidFill>
              </a:rPr>
              <a:t>at the start of a sentence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33096" y="4609692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33096" y="3890121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33096" y="5358485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use the below adverbials in a sentence so that they are fronted adverbials?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38271" y="3865451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38271" y="460969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38271" y="535848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38270" y="6107276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33094" y="141523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identify the verb being described by the fronted adverbial?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2085683" y="2083885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2085683" y="334520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2085683" y="463575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208568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E103E-D56B-0397-6662-2D6C928660F7}"/>
              </a:ext>
            </a:extLst>
          </p:cNvPr>
          <p:cNvSpPr txBox="1"/>
          <p:nvPr/>
        </p:nvSpPr>
        <p:spPr>
          <a:xfrm>
            <a:off x="2095208" y="2093410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</a:t>
            </a:r>
            <a:r>
              <a:rPr lang="en-GB" sz="2400" b="1" u="sng" dirty="0">
                <a:solidFill>
                  <a:schemeClr val="bg1"/>
                </a:solidFill>
              </a:rPr>
              <a:t>would start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F2749BC-009A-8B68-A2D5-D11C359F8DF2}"/>
              </a:ext>
            </a:extLst>
          </p:cNvPr>
          <p:cNvSpPr txBox="1">
            <a:spLocks/>
          </p:cNvSpPr>
          <p:nvPr/>
        </p:nvSpPr>
        <p:spPr>
          <a:xfrm>
            <a:off x="2104733" y="336425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famous battle.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9D516E-516F-A1D5-06EB-6447A1D0AD9E}"/>
              </a:ext>
            </a:extLst>
          </p:cNvPr>
          <p:cNvSpPr txBox="1">
            <a:spLocks/>
          </p:cNvSpPr>
          <p:nvPr/>
        </p:nvSpPr>
        <p:spPr>
          <a:xfrm>
            <a:off x="2085683" y="464528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field.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B84BDD-17C2-9343-FCBB-1761C1E85E26}"/>
              </a:ext>
            </a:extLst>
          </p:cNvPr>
          <p:cNvSpPr txBox="1"/>
          <p:nvPr/>
        </p:nvSpPr>
        <p:spPr>
          <a:xfrm>
            <a:off x="210473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</a:t>
            </a:r>
            <a:r>
              <a:rPr lang="en-GB" sz="2400" b="1" u="sng" dirty="0">
                <a:solidFill>
                  <a:schemeClr val="bg1"/>
                </a:solidFill>
              </a:rPr>
              <a:t>sat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11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2" grpId="0" animBg="1"/>
      <p:bldP spid="3" grpId="0" animBg="1"/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– what do they do?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Fronted adverbials make your writing more interesting.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 wake up in the morning. I dress myself. I eat breakfast quickly.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D62572-498A-4AF0-2C1F-23BBA7992925}"/>
              </a:ext>
            </a:extLst>
          </p:cNvPr>
          <p:cNvSpPr txBox="1"/>
          <p:nvPr/>
        </p:nvSpPr>
        <p:spPr>
          <a:xfrm>
            <a:off x="412264" y="3770939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morning, I wake up and dress myself. Quickly, I eat breakfast.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C7331A-CA43-2A17-AA4E-102F06B26EB0}"/>
              </a:ext>
            </a:extLst>
          </p:cNvPr>
          <p:cNvSpPr txBox="1"/>
          <p:nvPr/>
        </p:nvSpPr>
        <p:spPr>
          <a:xfrm>
            <a:off x="391436" y="5099268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second sentence is </a:t>
            </a:r>
            <a:r>
              <a:rPr lang="en-GB" sz="2400">
                <a:solidFill>
                  <a:schemeClr val="bg1"/>
                </a:solidFill>
              </a:rPr>
              <a:t>more interesting. 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2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2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9806D9-4DCE-E78A-7486-024980EF4D0E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F2F751-1F6C-BA54-C318-D13D0B39C2C3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69977" y="5014049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5AC4-9796-2879-8F43-CE87E23D3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9B31071-8553-8515-3BC8-5C6D64C0E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BC89-0CF6-DFA2-2BAD-6AA519CA7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81000"/>
            <a:ext cx="11596551" cy="616417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322A31-A048-1FCA-6339-8BE704A19D05}"/>
              </a:ext>
            </a:extLst>
          </p:cNvPr>
          <p:cNvSpPr txBox="1"/>
          <p:nvPr/>
        </p:nvSpPr>
        <p:spPr>
          <a:xfrm>
            <a:off x="297724" y="10659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C5F7B7-E778-6D7E-A633-5A2CCFCB47D5}"/>
              </a:ext>
            </a:extLst>
          </p:cNvPr>
          <p:cNvSpPr txBox="1"/>
          <p:nvPr/>
        </p:nvSpPr>
        <p:spPr>
          <a:xfrm>
            <a:off x="304981" y="324939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5426CA-2215-9B42-A5D1-0BABAAB1CB44}"/>
              </a:ext>
            </a:extLst>
          </p:cNvPr>
          <p:cNvSpPr txBox="1"/>
          <p:nvPr/>
        </p:nvSpPr>
        <p:spPr>
          <a:xfrm>
            <a:off x="239985" y="4201752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Quickly,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27084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05C0D9-1E5E-E770-F840-87E97B963DD3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 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7" y="875396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4CE2D-333D-C82F-8ED2-68093F6DE9CC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EA7F4-3D93-B9CA-1C12-E68A02FB5189}"/>
              </a:ext>
            </a:extLst>
          </p:cNvPr>
          <p:cNvSpPr txBox="1"/>
          <p:nvPr/>
        </p:nvSpPr>
        <p:spPr>
          <a:xfrm>
            <a:off x="223951" y="3843950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Loudly,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419460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0F62AE-C39E-6852-7986-19A916441896}"/>
              </a:ext>
            </a:extLst>
          </p:cNvPr>
          <p:cNvSpPr txBox="1"/>
          <p:nvPr/>
        </p:nvSpPr>
        <p:spPr>
          <a:xfrm>
            <a:off x="324117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“During the chaos"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During the chaos 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B32A09-43C5-C1E3-DFB5-CA6CE66FA07B}"/>
              </a:ext>
            </a:extLst>
          </p:cNvPr>
          <p:cNvSpPr txBox="1"/>
          <p:nvPr/>
        </p:nvSpPr>
        <p:spPr>
          <a:xfrm>
            <a:off x="252549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“In the distance"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In the distance " appears at the start/front of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97B0A9-9002-7902-4216-04B580E4E9BB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A7412E-A651-E63E-E0C1-DFC266E9E3C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0A286-53D0-B915-385C-8AC419A29EED}"/>
              </a:ext>
            </a:extLst>
          </p:cNvPr>
          <p:cNvSpPr txBox="1"/>
          <p:nvPr/>
        </p:nvSpPr>
        <p:spPr>
          <a:xfrm>
            <a:off x="266571" y="4759086"/>
            <a:ext cx="11672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“above the canyon"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" above the canyon" does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appear at the start of the sentence. 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7AAF7-3F5F-1DAB-7F98-1F111D9F6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C43325BA-8023-FE65-4C6A-41BDC0F3F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4BEE9-37FF-BAFC-F818-E5AD97D4B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DDB8E4-2FDC-EBA9-7B9A-2584EA352E43}"/>
              </a:ext>
            </a:extLst>
          </p:cNvPr>
          <p:cNvSpPr txBox="1"/>
          <p:nvPr/>
        </p:nvSpPr>
        <p:spPr>
          <a:xfrm>
            <a:off x="366260" y="12597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4D29A-C87D-55D2-B0D9-B53BA82A9385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993784-C5D3-05B3-2A71-10069B3C0BB6}"/>
              </a:ext>
            </a:extLst>
          </p:cNvPr>
          <p:cNvSpPr txBox="1"/>
          <p:nvPr/>
        </p:nvSpPr>
        <p:spPr>
          <a:xfrm>
            <a:off x="223951" y="3843950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Above the canyon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 ship hovered.</a:t>
            </a:r>
          </a:p>
        </p:txBody>
      </p:sp>
    </p:spTree>
    <p:extLst>
      <p:ext uri="{BB962C8B-B14F-4D97-AF65-F5344CB8AC3E}">
        <p14:creationId xmlns:p14="http://schemas.microsoft.com/office/powerpoint/2010/main" val="427767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52549" y="769461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2" y="3031638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A0D657-37F8-E29A-EA0F-F7C71EEB14B3}"/>
              </a:ext>
            </a:extLst>
          </p:cNvPr>
          <p:cNvSpPr txBox="1"/>
          <p:nvPr/>
        </p:nvSpPr>
        <p:spPr>
          <a:xfrm>
            <a:off x="311262" y="4098977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In a hurry,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button.</a:t>
            </a:r>
          </a:p>
        </p:txBody>
      </p:sp>
    </p:spTree>
    <p:extLst>
      <p:ext uri="{BB962C8B-B14F-4D97-AF65-F5344CB8AC3E}">
        <p14:creationId xmlns:p14="http://schemas.microsoft.com/office/powerpoint/2010/main" val="132671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4FB6C2-A114-88F9-A8B3-513E24DF3AA0}"/>
              </a:ext>
            </a:extLst>
          </p:cNvPr>
          <p:cNvSpPr txBox="1"/>
          <p:nvPr/>
        </p:nvSpPr>
        <p:spPr>
          <a:xfrm>
            <a:off x="369977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gives more detail about the verb.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appears at the start of the sentence.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F0B3A491-03B3-3A14-436C-BE60E2513C8E}"/>
              </a:ext>
            </a:extLst>
          </p:cNvPr>
          <p:cNvSpPr/>
          <p:nvPr/>
        </p:nvSpPr>
        <p:spPr>
          <a:xfrm>
            <a:off x="3495528" y="249048"/>
            <a:ext cx="5530727" cy="58256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DF41A-3BC0-2DDF-F4CF-9E064F038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17293F5-4A5F-F717-3383-5D7D2383B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52777F-3189-AB2E-4759-F6D712CA0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173FB3-DA10-6FB8-38AB-3378A2AF54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67A720A-2447-D210-764F-172CEE1EC8FD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A89F7CD-4B89-1C61-920F-A24FA733B57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AEE4FA-18C5-66E9-C92A-7AAABE0BE188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141507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48CFB-DB87-4999-1CB1-19E472A45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36C6694-6ED4-1A33-54E5-93FF6981A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FC12F67-B090-24AE-EF0A-C95E495C7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10E9D9-5765-3FD2-50B1-AC240CBF9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2608C1-FCB1-BCC6-B631-E9B74FCDFB19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EFE37CD-2FC7-FE3C-D334-663A02F5F61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55A088-D277-900F-654B-78F3B552511D}"/>
              </a:ext>
            </a:extLst>
          </p:cNvPr>
          <p:cNvSpPr txBox="1"/>
          <p:nvPr/>
        </p:nvSpPr>
        <p:spPr>
          <a:xfrm>
            <a:off x="2943859" y="4915688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</a:t>
            </a:r>
            <a:r>
              <a:rPr lang="en-GB" sz="2400"/>
              <a:t>a type of adverbial </a:t>
            </a:r>
            <a:r>
              <a:rPr lang="en-GB" sz="2400" dirty="0"/>
              <a:t>in more detail. </a:t>
            </a:r>
          </a:p>
        </p:txBody>
      </p:sp>
    </p:spTree>
    <p:extLst>
      <p:ext uri="{BB962C8B-B14F-4D97-AF65-F5344CB8AC3E}">
        <p14:creationId xmlns:p14="http://schemas.microsoft.com/office/powerpoint/2010/main" val="3599254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1784</Words>
  <Application>Microsoft Office PowerPoint</Application>
  <PresentationFormat>Widescreen</PresentationFormat>
  <Paragraphs>264</Paragraphs>
  <Slides>43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Fronted Adverbials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2025-12-22T09:05:40Z</dcterms:modified>
</cp:coreProperties>
</file>