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7"/>
  </p:notesMasterIdLst>
  <p:sldIdLst>
    <p:sldId id="516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  <p:sldId id="274" r:id="rId23"/>
    <p:sldId id="443" r:id="rId24"/>
    <p:sldId id="413" r:id="rId25"/>
    <p:sldId id="416" r:id="rId26"/>
    <p:sldId id="419" r:id="rId27"/>
    <p:sldId id="418" r:id="rId28"/>
    <p:sldId id="514" r:id="rId29"/>
    <p:sldId id="515" r:id="rId30"/>
    <p:sldId id="365" r:id="rId31"/>
    <p:sldId id="378" r:id="rId32"/>
    <p:sldId id="363" r:id="rId33"/>
    <p:sldId id="382" r:id="rId34"/>
    <p:sldId id="383" r:id="rId35"/>
    <p:sldId id="385" r:id="rId36"/>
    <p:sldId id="386" r:id="rId37"/>
    <p:sldId id="384" r:id="rId38"/>
    <p:sldId id="387" r:id="rId39"/>
    <p:sldId id="388" r:id="rId40"/>
    <p:sldId id="389" r:id="rId41"/>
    <p:sldId id="390" r:id="rId42"/>
    <p:sldId id="391" r:id="rId43"/>
    <p:sldId id="392" r:id="rId44"/>
    <p:sldId id="489" r:id="rId45"/>
    <p:sldId id="490" r:id="rId46"/>
    <p:sldId id="491" r:id="rId47"/>
    <p:sldId id="492" r:id="rId48"/>
    <p:sldId id="506" r:id="rId49"/>
    <p:sldId id="474" r:id="rId50"/>
    <p:sldId id="507" r:id="rId51"/>
    <p:sldId id="505" r:id="rId52"/>
    <p:sldId id="499" r:id="rId53"/>
    <p:sldId id="500" r:id="rId54"/>
    <p:sldId id="501" r:id="rId55"/>
    <p:sldId id="502" r:id="rId56"/>
    <p:sldId id="465" r:id="rId57"/>
    <p:sldId id="508" r:id="rId58"/>
    <p:sldId id="504" r:id="rId59"/>
    <p:sldId id="509" r:id="rId60"/>
    <p:sldId id="510" r:id="rId61"/>
    <p:sldId id="503" r:id="rId62"/>
    <p:sldId id="511" r:id="rId63"/>
    <p:sldId id="512" r:id="rId64"/>
    <p:sldId id="513" r:id="rId65"/>
    <p:sldId id="517" r:id="rId66"/>
  </p:sldIdLst>
  <p:sldSz cx="12192000" cy="6858000"/>
  <p:notesSz cx="6858000" cy="9144000"/>
  <p:embeddedFontLst>
    <p:embeddedFont>
      <p:font typeface="Andika" panose="02000000000000000000" pitchFamily="2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4E7213-879C-40C1-910B-11D1215D1394}" v="3" dt="2025-12-15T12:38:08.2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77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ECFA002-AEC2-4B05-AF5C-535B662A53A8}" type="presOf" srcId="{2CFD73CB-9910-4E86-BD5F-9F096862B381}" destId="{CD7D0EC2-B594-4486-80AB-439F595BE881}" srcOrd="0" destOrd="0" presId="urn:microsoft.com/office/officeart/2005/8/layout/hierarchy6"/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D2E78413-9B16-439A-A9A8-4A309C078A8B}" type="presOf" srcId="{E4077D0A-89B9-48D0-B430-37B0E120FC14}" destId="{F150C942-4610-411E-BDFE-86CB29B06647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7A4AAE7E-546B-4F38-8541-DF4D2D5CBE76}" type="presOf" srcId="{F859BF89-858E-498F-9D29-567F423AE956}" destId="{FC0E8730-2F7B-4740-9139-B838E2DEF7B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13F8C7A9-ACEE-4347-B55E-324173A0AB3D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E05B6C2-2FB2-47F6-9660-5FF84F39DB10}" type="presOf" srcId="{CA4CC870-5F8C-4950-9C3F-CDDD8D47B8FE}" destId="{ADDD5734-79CB-4183-8EC2-3B41317D015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68B46CE-AF88-40FC-BBCC-CBF141A01642}" type="presOf" srcId="{54353FF1-418F-4F7E-B31D-8C25627931C1}" destId="{691BCC7B-1DC1-47B4-BBEF-402AF4E8246C}" srcOrd="0" destOrd="0" presId="urn:microsoft.com/office/officeart/2005/8/layout/hierarchy6"/>
    <dgm:cxn modelId="{3F8017E5-9B82-464C-831F-35FC90BC800F}" type="presOf" srcId="{EBA8B7DB-6598-4380-B1E1-363E74D81801}" destId="{F363464E-03AD-4819-BCA0-0FA469D48E0C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F7A05FB-443F-4B52-A7AD-DE237EF22F39}" type="presOf" srcId="{02959560-5C26-41BD-BB5A-AE6A339F5CF2}" destId="{1C6B2692-EA1F-46B9-8C1B-0907946FD57D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8B54A5ED-AF5C-4B9B-9E15-3DF0F8FAC6E5}" type="presParOf" srcId="{6E24BE85-D38B-4C1A-A7DF-16389060B567}" destId="{ADDD5734-79CB-4183-8EC2-3B41317D015B}" srcOrd="0" destOrd="0" presId="urn:microsoft.com/office/officeart/2005/8/layout/hierarchy6"/>
    <dgm:cxn modelId="{B79087C1-B4EF-4F20-9763-1D69587B1367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F63DA00B-FCF5-491A-9554-61E01C2248CB}" type="presParOf" srcId="{7278A374-6AC7-4093-98A6-F87C32FEBB05}" destId="{F363464E-03AD-4819-BCA0-0FA469D48E0C}" srcOrd="0" destOrd="0" presId="urn:microsoft.com/office/officeart/2005/8/layout/hierarchy6"/>
    <dgm:cxn modelId="{EA7EE17B-8DDB-4133-A46F-81C71F8CE1EE}" type="presParOf" srcId="{7278A374-6AC7-4093-98A6-F87C32FEBB05}" destId="{F965F83D-9EC5-422A-AC7F-21013E865C34}" srcOrd="1" destOrd="0" presId="urn:microsoft.com/office/officeart/2005/8/layout/hierarchy6"/>
    <dgm:cxn modelId="{AF4F6CD9-9B4D-44A3-B536-D330A671AD1C}" type="presParOf" srcId="{F965F83D-9EC5-422A-AC7F-21013E865C34}" destId="{691BCC7B-1DC1-47B4-BBEF-402AF4E8246C}" srcOrd="0" destOrd="0" presId="urn:microsoft.com/office/officeart/2005/8/layout/hierarchy6"/>
    <dgm:cxn modelId="{59A421B2-6AF4-424B-A56F-6A45F745DD39}" type="presParOf" srcId="{F965F83D-9EC5-422A-AC7F-21013E865C34}" destId="{DFD55B4F-AA21-4285-A9E9-BE0ECDB4E631}" srcOrd="1" destOrd="0" presId="urn:microsoft.com/office/officeart/2005/8/layout/hierarchy6"/>
    <dgm:cxn modelId="{E53B5C71-859B-461B-99A9-D6921F242912}" type="presParOf" srcId="{DFD55B4F-AA21-4285-A9E9-BE0ECDB4E631}" destId="{1C6B2692-EA1F-46B9-8C1B-0907946FD57D}" srcOrd="0" destOrd="0" presId="urn:microsoft.com/office/officeart/2005/8/layout/hierarchy6"/>
    <dgm:cxn modelId="{2E83E96D-8C91-4A4E-B5AB-C75A42D8D2CA}" type="presParOf" srcId="{DFD55B4F-AA21-4285-A9E9-BE0ECDB4E631}" destId="{AB9E724C-0C87-47FE-BEB1-4D7C56688B14}" srcOrd="1" destOrd="0" presId="urn:microsoft.com/office/officeart/2005/8/layout/hierarchy6"/>
    <dgm:cxn modelId="{8DF8F23C-C35F-402D-9C21-0D37EE004DED}" type="presParOf" srcId="{F965F83D-9EC5-422A-AC7F-21013E865C34}" destId="{CD7D0EC2-B594-4486-80AB-439F595BE881}" srcOrd="2" destOrd="0" presId="urn:microsoft.com/office/officeart/2005/8/layout/hierarchy6"/>
    <dgm:cxn modelId="{FD1D150A-2F52-43B3-8690-378776D39C0A}" type="presParOf" srcId="{F965F83D-9EC5-422A-AC7F-21013E865C34}" destId="{A81981ED-47BE-4B20-9B86-FDD558BF85A4}" srcOrd="3" destOrd="0" presId="urn:microsoft.com/office/officeart/2005/8/layout/hierarchy6"/>
    <dgm:cxn modelId="{4ABE597E-5143-4322-85B9-ACE3EC2BE4D1}" type="presParOf" srcId="{A81981ED-47BE-4B20-9B86-FDD558BF85A4}" destId="{FC0E8730-2F7B-4740-9139-B838E2DEF7B1}" srcOrd="0" destOrd="0" presId="urn:microsoft.com/office/officeart/2005/8/layout/hierarchy6"/>
    <dgm:cxn modelId="{737C4C61-A0B0-4FD8-9DAB-7D20E34BA47D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8A43177-619C-4DFE-A18C-633D1C826B03}" type="presParOf" srcId="{A28DAF53-A1BC-4030-9E28-A821B535C590}" destId="{1CD6397F-75EE-4798-9222-CCACE974B0F9}" srcOrd="0" destOrd="0" presId="urn:microsoft.com/office/officeart/2005/8/layout/hierarchy6"/>
    <dgm:cxn modelId="{4A465221-8DA6-4948-9286-E4247F1A1D25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3CF18FB5-1DD9-4BF3-A1A8-1327349A3439}" type="presParOf" srcId="{8C1F71A8-7336-4E9E-BE3C-D799F837D69C}" destId="{F150C942-4610-411E-BDFE-86CB29B06647}" srcOrd="0" destOrd="0" presId="urn:microsoft.com/office/officeart/2005/8/layout/hierarchy6"/>
    <dgm:cxn modelId="{1E31ACC5-B1DE-48A2-93CD-08BDE3ECAB75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38426" y="2628558"/>
            <a:ext cx="19621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67333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</a:t>
            </a:r>
            <a:r>
              <a:rPr lang="en-GB" sz="2400"/>
              <a:t>a type of adverbial </a:t>
            </a:r>
            <a:r>
              <a:rPr lang="en-GB" sz="2400" dirty="0"/>
              <a:t>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sentence is </a:t>
            </a:r>
            <a:r>
              <a:rPr lang="en-GB" sz="2400">
                <a:solidFill>
                  <a:schemeClr val="bg1"/>
                </a:solidFill>
              </a:rPr>
              <a:t>more interesting.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fixed the ship.”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Late last night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, Emile fixed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a fronted adverbial to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launched the rocket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scanned the area with her infrared visor.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disappeared into the shadows during the chaos.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plotted his next move behind the control panel.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prepared a trap while Scrambler was distracted.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3841</Words>
  <Application>Microsoft Office PowerPoint</Application>
  <PresentationFormat>Widescreen</PresentationFormat>
  <Paragraphs>556</Paragraphs>
  <Slides>65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Fronted 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2025-12-22T09:05:20Z</dcterms:modified>
</cp:coreProperties>
</file>