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390" r:id="rId2"/>
    <p:sldId id="513" r:id="rId3"/>
    <p:sldId id="2589" r:id="rId4"/>
    <p:sldId id="2590" r:id="rId5"/>
    <p:sldId id="2591" r:id="rId6"/>
    <p:sldId id="2592" r:id="rId7"/>
    <p:sldId id="532" r:id="rId8"/>
  </p:sldIdLst>
  <p:sldSz cx="12192000" cy="6858000"/>
  <p:notesSz cx="6858000" cy="9144000"/>
  <p:embeddedFontLst>
    <p:embeddedFont>
      <p:font typeface="Andika" panose="02000000000000000000" pitchFamily="2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70E5E8-81C0-4888-BCBA-FC6B6E40E1F7}" v="19" dt="2025-12-15T13:00:51.4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6691C-3781-0BA5-50DB-6AFC08C58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B9AB7F-5C7D-19DB-A8BF-130892F17F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9E0C2E-218E-2113-A6F8-9F91F6F087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191F7A-E6EF-BBD4-DD6C-BA0E7BD24A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300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E5D366-BB0F-7CFB-58C0-B82338314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8AEA65-4039-01BB-304A-C2E2571621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67C4D5-DF37-D84A-609F-88D7722666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5156C4-A802-8928-0DC8-3101213639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0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D9EC2-2823-2124-53EB-EDE14D4F6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6E69B-E956-CEF0-A75A-22251A0ABD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AA5BC1-44FB-AE72-BADC-B3098B8DB4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352956-5919-D85B-1323-2DFEC76216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5740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B82DA-E112-240D-EB52-77C16F035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08F519-794D-FBEB-2415-7929A116DC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F64639-9E3D-CFD0-9479-674ACF8FCC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9C7FDF-E668-9CCC-2353-7EA6FE64BE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379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770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“You going to the shop?”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you going to the shop?”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sentences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Standard English?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9017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758" y="264529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was going to the park yesterday.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don’t like that movie.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done it already.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Them books is on the table.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7 -0.0507 L -0.24127 0.1451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5" y="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AEABD-D2F9-ADC3-3DB5-E9CD5F1F2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C035302-7461-057E-1C5F-094F2AD58F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7B778F5-5ABF-94F3-E315-109F0BD1C54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665B6C-0E95-4527-9372-A7D7A1710C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“You going to the shop?”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you going to the shop?”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2BF5CB1-5E64-5F5F-7772-711A7D4CB877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sentences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Standard English?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9F3BEC6-0594-396F-A9D5-B1F94D206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0FC6682-B966-55C5-2C08-B0DB0915C7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A9AB370-CF32-6BC9-F289-83D7A0997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758" y="264529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was going to the park yesterday.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went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 the park yesterday.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don’t like that movie.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done it already.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Them books is on the table.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299C6B-C916-8158-6B28-5B5E1EE5A78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A7A50DB-2DC3-F9EB-D0BA-C167120A5F7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5FC1CCF-C2D4-B4A3-8F6D-5FA717D1474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928EED-EA1A-39EA-D633-FDB7684E724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0587635-5EC5-A928-EE02-7199DF7BD71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76C2096-4D43-5FD0-4FC0-BA341B1BB5D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436509-3915-A739-E1BA-9EBB87E9A3C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FBDE8E3-35BA-E7C2-ECC4-DD351C05951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C21B78-AFEA-5344-3886-05391DDF977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D6E3B52-5B85-012F-3661-A9106E37A1E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F6A81E-AFFB-5EB5-C748-684F80AFB73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60EA854-8787-A31E-39C5-ADBA25E5DB9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29783-FF8D-FDBC-4C03-F09D7D0919E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17CDC2-E8CF-DE9B-A2C5-3970C915D62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DBFA920-E31C-D85A-BE50-6B746EA2FFA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FEA42F3-1CE4-7DAC-4B73-2EBC2F3F96B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F2B49CA-15FC-C44E-6F1A-815DAE4DA44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C214542-04D2-251F-F25C-EF263C20749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FD4CB3-EEF2-CF0E-72B7-5B9227A2451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A3E6431-37B3-82BA-CD72-52C35201FD8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48253A-155F-E492-D170-F1E2A957726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036CC9F-10D5-95EC-C93B-C22E54B7862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2C96EA5-4520-429E-39D8-8E13B3CEB1D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FE705AE-409E-4583-416B-164C262D7D3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CD91CAD-6E2A-55B1-F602-B0BA87FB64C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82749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E1EEE-7D8B-351B-40D8-DD2815ECC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7F5DF12-3AD8-311A-D09B-9F4C56C1C7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B797F5A-2C67-26B4-04D7-D08DC36B401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155CE2-2470-BE91-A8D3-1664FB825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“You going to the shop?”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you going to the shop?”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0C3FCB-B60B-2DEA-8E60-0C383D47930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sentences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Standard English?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6511B6D-09F2-CF15-A225-D81D99E2C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03B9FF-AB70-1922-B676-A0C97F6E84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03E461F-7DA9-520B-7CC1-AA32A0EBB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758" y="264529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was going to the park yesterday.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went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 the park yesterday.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don’t like that movie.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doesn’t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like that movie.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done it already.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Them books is on the table.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95764B8-AE29-A31B-2F78-DD600AF8D18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E727D0C-B1DA-4E90-14AB-6EC5401D03E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ADB7750-6271-CB31-8927-9F9F78126D5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0FFB8D-3C0C-BCDA-FA7B-E2B5F653466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1B0FC7B-8F68-2A44-B092-E892851F877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9122883-022A-BAD7-78A2-2AB18CAFFE9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8AAA25-3C2E-6C7B-6F6B-135C49935D8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C223387-8389-0E7F-FAE0-4CC3A87CCF4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14E6405-76CE-4E27-8B5B-BE68DEA201F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E1E730-8791-E5D7-9CC4-1F48A7BC84E3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F42C08A-84C0-8D1D-1625-8C0AAF7AFA1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A3F0564-0B8F-EFA2-72C6-395A96C0503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8CF5FA-5835-F77E-BAB4-8D358F7A895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487946-0A90-AE26-42CE-7E3C7611312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888AC0F-D6DD-E4CD-6151-366151B1F101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EC96166-6F3E-7938-28D8-3C407B1E839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18862F3-1AF3-C7A1-5665-934C47E072A4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CBCF44-68D0-5433-AF61-270392F6AAD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A82DE1-BAFC-8B30-00C8-266AA7AF548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67046C-0908-9C5E-3025-48033A82A7C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8F8ED71-AE7F-0108-245F-0B10C8A37256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1854417-4A1E-DA4E-EF16-7094F6471EA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D6F0E39-8A3D-70FB-967E-0CF28AA52C2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07F8BB6-6B60-918F-472E-4C917C74E3C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D690856-B755-4383-587F-3E06D54239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41490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51B82-F802-F721-60F5-60004C2F8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DCDC91F-0644-0D13-1D3B-7436DAE4E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CA1D04D-1B2A-38D6-2DD4-01B13EE49D0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10E2CD-855E-4750-2ABF-57975800E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“You going to the shop?”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you going to the shop?”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DFC90E-33CD-BB1D-70E3-9E4A96C1B6C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sentences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Standard English?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FB01D00-27C0-44B0-5416-AD1251EBD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E981BB3-60FB-CC37-12FD-5693AF51D8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CC3F3C-6912-C9B3-786E-5039C2B48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758" y="264529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was going to the park yesterday.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went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 the park yesterday.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don’t like that movie.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doesn’t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like that movie.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done it already.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have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it already.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Them books is on the table.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0C7B6B5-4058-C4DB-6CC6-CFCAEE14679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8ACB604B-7D59-82D7-D781-0C7688C4A8A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144CA25-7E79-9EAF-D969-A4590D0D952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D7C4A1-7279-B86F-662D-FC64AE59CA5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4D01FF0-43E9-1E3C-5943-D77277CC34C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0B5FC57-1092-2A38-09B7-EE13A43F381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6DD8F7-5EFA-16B7-2461-0649D8810CC8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865D9C-DD72-CD85-7017-D6944AC08C2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92175D9-3A64-BBD0-6B0C-2132EF5EFEEA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13E60BB-C1E4-AC12-6A5A-2AFE91F5E49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91A891-3371-A866-2F8A-4013E90C05F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4B83D91-F73A-3442-7E48-B62C8204323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632695B-7072-7F44-D458-001FDD46FD5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EDF7801-B2AD-EE26-1AA1-873351C863FC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DFF5FDA-EB70-D226-F512-8E21832F8A4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7D58605-48AF-6AF7-D8E8-AD74F5434843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AAD9E52-BBCF-6770-63F8-D639D2232C6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ADFD468-D936-AB76-1F45-DE655E0065B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9407E4F-352C-F785-6DA9-78F54392DB95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2A09E82-0889-9BB4-2AF4-5288C0837EB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51E1E64-1397-540E-8038-C4DAB1FC2A5B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629536E-36EC-65BD-AD9B-F4DBB8AEE0B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55384A9-30DD-E982-F823-368277B3B77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E60B833-CE4F-BB3C-D2B6-3FF70EB05E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B328004-3537-8137-FD05-D0038D975BF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651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462DB-5716-36A9-48B9-C14023A6E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55BDF5D-62B4-C0A9-F8B5-360F2563D4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938661E-A9DB-3272-0A23-FCB0A6B4CDA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F4109F-56C1-D4EC-6DC1-C78D614DD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“You going to the shop?”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you going to the shop?”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6EE65A9-517F-597A-0EC6-FF619B5A141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sentences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Standard English?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F310BF5-5CAC-9748-034E-79848E1A1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0124A3B-D399-A494-2BBB-8676942312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06BAF56-2DFC-824A-4C5C-3D87F84AF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758" y="2645293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was going to the park yesterday.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went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 the park yesterday.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don’t like that movie.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doesn’t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like that movie.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done it already.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have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it already.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Them books is on the table.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Those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books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on the table.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4C82510-2D68-5359-34D9-D6604347CED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8A6A23DB-399A-69F6-6C74-9D9D500ECAC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8F04CFB-8305-748D-4A23-81C102BF59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D32BEC-19C4-9D17-C553-A79BBBD929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1A06A05-452F-CABB-ED3C-AD6019F6EF1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046A466-2FF0-920B-DAE1-144D027DB8B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DABBBD5-D880-3D0D-3E87-0E11893BC93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5DB5782-CA7E-E3B7-D889-9295F26BEF4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2D59FF2-1A67-3628-0130-45C6534CE8B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859F640-DD7D-707A-C8A8-1D5CB22DF130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99BAFA7-4AAA-C9EB-55A7-079A6431ED6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C007CDF-31F3-8157-1305-F17BBDB6D8D6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70D4EB2-D9EE-36AF-9639-8C0EA3BBD66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01059E6-4E65-D432-1169-0DA134D48B6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25EF18-2D8A-5257-AACF-91CBC4F4EAD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EF72436-3472-E958-9D05-A42245AB0423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06E1FD3-65A3-FAE9-A1B8-D32E20AD4F17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892C9B0-7941-A69C-6453-685C4C1991B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9711B3-C919-96D8-F79B-4CB3EFDF1F7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0C465F5-2C78-C119-644A-99446C4E406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CE28D57-01AA-D061-7C7D-D82B9CD1968B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E89BD88-3DA8-BD9B-7F4F-FF320EF7AAD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8EA40C3-248B-CD72-A8C7-702615789A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E8209B1-4509-F35C-B143-4E2AABAB5D3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23D5839-127E-A1E9-6A97-66FBE63E304F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9124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9612490"/>
              </p:ext>
            </p:extLst>
          </p:nvPr>
        </p:nvGraphicFramePr>
        <p:xfrm>
          <a:off x="76201" y="18097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is in Standard English?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in &lt;b&gt;Standard English&lt;/b&gt;?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GStandEnglish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has a double negative?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has a &lt;b&gt;double negative&lt;/b&gt;?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GDblNeg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sentence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GFormal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723</Words>
  <Application>Microsoft Office PowerPoint</Application>
  <PresentationFormat>Widescreen</PresentationFormat>
  <Paragraphs>101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2025-12-22T09:10:10Z</dcterms:modified>
</cp:coreProperties>
</file>