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479" r:id="rId3"/>
    <p:sldId id="477" r:id="rId4"/>
    <p:sldId id="478" r:id="rId5"/>
    <p:sldId id="470" r:id="rId6"/>
    <p:sldId id="480" r:id="rId7"/>
    <p:sldId id="481" r:id="rId8"/>
    <p:sldId id="482" r:id="rId9"/>
    <p:sldId id="2577" r:id="rId10"/>
    <p:sldId id="2578" r:id="rId11"/>
    <p:sldId id="2579" r:id="rId12"/>
    <p:sldId id="2580" r:id="rId13"/>
    <p:sldId id="2581" r:id="rId14"/>
    <p:sldId id="2582" r:id="rId15"/>
    <p:sldId id="453" r:id="rId16"/>
    <p:sldId id="434" r:id="rId17"/>
    <p:sldId id="435" r:id="rId18"/>
    <p:sldId id="436" r:id="rId19"/>
    <p:sldId id="456" r:id="rId20"/>
    <p:sldId id="487" r:id="rId21"/>
    <p:sldId id="488" r:id="rId22"/>
    <p:sldId id="2583" r:id="rId23"/>
    <p:sldId id="2584" r:id="rId24"/>
    <p:sldId id="467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31FC04-71FA-4CC6-A8D5-0B11A3BD068F}" v="1" dt="2025-12-09T14:47:07.3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3DC20-805C-9F88-10EC-5485141B9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D7C370-B25F-7CB6-D838-A1106F323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A25586-807A-1355-6531-2668A0722B1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5DA558-7B61-2DD7-AAA1-6C35BDCAA98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A7BF06D-CD68-ABA6-79A4-B048FEA15E6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3E32F1-E9C8-99F4-DC1B-4B1F7A01CBB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4802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65C9E-64FA-0D41-C3BA-334603174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D3EE111-84A6-6A30-9378-ABDD10633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FD845C-ACEC-9CB9-6205-5D4D3DF3854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474656-7994-917F-4BC6-A6C484AA698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1A1C247-662E-2D9D-CBCB-DFA4A2696FE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9BA5A7-011A-2347-D78A-AF3669352E8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5907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2AA8F-79A2-E970-02DF-A2775412B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A5D902-6497-29B2-E9BD-67B91022F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76D128-ADAC-2F4A-E731-1A1E18D02BB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didn't do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anything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E61683-FCDF-60D5-0C9C-55B341E3D1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73DB6D-2049-1C90-99C2-760C3C90745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1007F-22FF-FCA8-EAD3-0632C3268F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0675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55CA4-A0A9-8F36-DC19-530CB4542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CC50B0-31F8-6F8F-B30A-CCCDDFCE0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A50313-6CAA-B6C5-E3C8-25193F64BB2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didn't do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anything.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E5BDF-55F8-5AAA-DE16-A2AA56BDCF8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13CC9F-72D7-61F0-CBDF-D9236E851B7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5CC648-AFE2-85F1-840A-03D3F021FE0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49823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95514-D0D6-87CF-1A73-67FF13491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514F7CF-9D26-12CC-6FDA-0122EEC68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58933B-4F29-22F1-ECDB-D0E100EBBAD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didn't do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anything.”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BA1EDD6-1434-4F0E-173E-2AF99C1C62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416705-5613-150C-6EB2-CFB52FE542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444385C-FA1F-BE4D-8564-EE4D8BA1FF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7693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695576" y="4795837"/>
            <a:ext cx="656272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423180" y="417075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407942" y="41462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375641" y="48534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311384" y="42022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319951" y="42022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460695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466868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2376853" y="416214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2401316" y="424877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2516823" y="49353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149194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141017" y="41693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7576542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022839" y="5102198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938391" y="429061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183983" y="5150876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043166" y="42534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971338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096001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616966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096001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635676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“quietly”?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934651" y="4975110"/>
            <a:ext cx="2579666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3570234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60817-D88B-3FEC-8720-39F1FC295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6C2307-0B45-3569-32AF-501BBBF48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5D3F290-0AE6-312C-3CD8-584168A566A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08575F-C768-A1AA-0BDA-B7CF0A65F856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is “new”?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F7A3D8-F48E-5AE6-8C5E-E3F24C13FC2A}"/>
              </a:ext>
            </a:extLst>
          </p:cNvPr>
          <p:cNvSpPr txBox="1">
            <a:spLocks/>
          </p:cNvSpPr>
          <p:nvPr/>
        </p:nvSpPr>
        <p:spPr>
          <a:xfrm>
            <a:off x="6991349" y="5033725"/>
            <a:ext cx="2579666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512D84D-9D35-DCF0-FEF4-9E5ACDBC6391}"/>
              </a:ext>
            </a:extLst>
          </p:cNvPr>
          <p:cNvSpPr/>
          <p:nvPr/>
        </p:nvSpPr>
        <p:spPr>
          <a:xfrm rot="16200000">
            <a:off x="7435773" y="425894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98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55011-DF97-AFD0-1E1C-FCF2AAC2C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425C135-BF05-388B-F349-A184D820A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5DB26B6-49DB-26EC-8454-98F9B61A355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E49FF4-39E4-D942-EF23-2CC10D25C5E4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is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808BD3-A71A-432A-A084-DA63C7285FD8}"/>
              </a:ext>
            </a:extLst>
          </p:cNvPr>
          <p:cNvSpPr txBox="1">
            <a:spLocks/>
          </p:cNvSpPr>
          <p:nvPr/>
        </p:nvSpPr>
        <p:spPr>
          <a:xfrm>
            <a:off x="5554684" y="5002155"/>
            <a:ext cx="2579666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FC0F43-EDF1-B50F-CC64-A2CAC8E07363}"/>
              </a:ext>
            </a:extLst>
          </p:cNvPr>
          <p:cNvSpPr/>
          <p:nvPr/>
        </p:nvSpPr>
        <p:spPr>
          <a:xfrm rot="16200000">
            <a:off x="5999108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73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Aimee quietly floated to the new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757426" y="473023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937273" y="4221252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6955871" y="426502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6972298" y="4761339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1012123" y="254789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881558" y="1557349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6304878" y="255159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010936" y="1576686"/>
            <a:ext cx="1772691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9706783" y="423195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A318311-ADAA-4201-52BD-3B297D592C06}"/>
              </a:ext>
            </a:extLst>
          </p:cNvPr>
          <p:cNvSpPr/>
          <p:nvPr/>
        </p:nvSpPr>
        <p:spPr>
          <a:xfrm rot="16200000">
            <a:off x="2841424" y="42723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D96528-3CE2-97DB-AAA6-D0A7E25CC233}"/>
              </a:ext>
            </a:extLst>
          </p:cNvPr>
          <p:cNvSpPr txBox="1">
            <a:spLocks/>
          </p:cNvSpPr>
          <p:nvPr/>
        </p:nvSpPr>
        <p:spPr>
          <a:xfrm>
            <a:off x="2590049" y="4713153"/>
            <a:ext cx="198087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683727" y="472577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7DAE9397-CAC6-2B6A-1C37-97D03C9683C6}"/>
              </a:ext>
            </a:extLst>
          </p:cNvPr>
          <p:cNvSpPr/>
          <p:nvPr/>
        </p:nvSpPr>
        <p:spPr>
          <a:xfrm rot="5400000">
            <a:off x="8104900" y="249100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39002-EB44-474F-8327-26CE5EC9C172}"/>
              </a:ext>
            </a:extLst>
          </p:cNvPr>
          <p:cNvSpPr txBox="1">
            <a:spLocks/>
          </p:cNvSpPr>
          <p:nvPr/>
        </p:nvSpPr>
        <p:spPr>
          <a:xfrm>
            <a:off x="8103915" y="1550680"/>
            <a:ext cx="198087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2" grpId="0" animBg="1"/>
      <p:bldP spid="5" grpId="0" animBg="1"/>
      <p:bldP spid="4" grpId="0" animBg="1"/>
      <p:bldP spid="20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loves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17BE-E049-D956-DF34-E51EFA93F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DB4F3E-9D3D-4A4D-4157-1A6833718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CF98A0-2456-6B30-A0B7-88EFEBD705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70F050-B16E-1FBF-6F7A-E51D5652F3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604BDB-06F7-4831-3412-529448843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4BD52B-0B39-9BB5-AD50-2E4943A0AD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95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53D7-7CD1-2015-0B15-15A1786FB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297F3-E57F-0835-7EC0-58728B0C6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64CBF-E992-68AF-BE41-526A9F683A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E4A4F-DBC1-C7AB-332B-C4A51601DE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9A390-ED9B-B377-D221-873B44E82A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D0654D-B4AE-2322-BCD9-B83589051F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4481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82140-F397-4C83-4926-80511B507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16A92B-FA8D-B3AD-5C97-5AF6960E5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FF6B1-EA11-CD42-3D23-F082FBC2C8E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said Scrambler didn't do nothing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5C28C4-46F6-F666-9D07-6E5FB61BE1F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81E9A9-B3FC-5E22-CC62-01F2CDB6636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Beneath blue binary beacons, Emile built bizarre bubble-based bridges.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1ED243-ACF2-CDA0-E2A1-891A2FD228E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00B050"/>
                </a:solidFill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loves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purple  powerful  </a:t>
            </a:r>
            <a:r>
              <a:rPr lang="en-GB" sz="2800" dirty="0">
                <a:solidFill>
                  <a:srgbClr val="00B050"/>
                </a:solidFill>
                <a:ea typeface="Andika"/>
                <a:cs typeface="Andika"/>
              </a:rPr>
              <a:t>gems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6429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2003</Words>
  <Application>Microsoft Office PowerPoint</Application>
  <PresentationFormat>Widescreen</PresentationFormat>
  <Paragraphs>285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2025-12-22T09:05:06Z</dcterms:modified>
</cp:coreProperties>
</file>