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3"/>
  </p:notesMasterIdLst>
  <p:sldIdLst>
    <p:sldId id="2596" r:id="rId2"/>
    <p:sldId id="513" r:id="rId3"/>
    <p:sldId id="2588" r:id="rId4"/>
    <p:sldId id="2589" r:id="rId5"/>
    <p:sldId id="2590" r:id="rId6"/>
    <p:sldId id="2591" r:id="rId7"/>
    <p:sldId id="2592" r:id="rId8"/>
    <p:sldId id="2593" r:id="rId9"/>
    <p:sldId id="2594" r:id="rId10"/>
    <p:sldId id="2595" r:id="rId11"/>
    <p:sldId id="532" r:id="rId12"/>
  </p:sldIdLst>
  <p:sldSz cx="12192000" cy="6858000"/>
  <p:notesSz cx="6858000" cy="9144000"/>
  <p:embeddedFontLst>
    <p:embeddedFont>
      <p:font typeface="Andika" panose="02000000000000000000" pitchFamily="2" charset="0"/>
      <p:regular r:id="rId14"/>
      <p:bold r:id="rId15"/>
      <p:italic r:id="rId16"/>
      <p:boldItalic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F8023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74D5BA-FA2A-4C48-8ADF-0310DC9E33FB}" v="3" dt="2025-12-15T13:01:38.01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24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96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5A49AF-5202-6401-3668-A3F530D312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2987B42-0737-302D-43F0-8021BF589D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BA01153-6A28-C5BE-1280-CFB5575AB3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8FF186-4D2B-0D65-C107-68903CC28C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32868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C7E17D-B539-A02B-D5F3-0B2D8F9FE0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E8E1A91-426E-209F-83A6-C42FD14F77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510ACDD-C143-6DF6-0CDA-6A228150F5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389846-FCE4-952B-420B-93C8B07FEE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46812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6171E5-F4A9-F7A9-F72B-154AC255EA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2E500A-6F52-1BBD-45D3-77407E0B27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D1B88E-765E-DCF2-34A1-DF101FF2BF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6263C6-D2F6-876E-D1DA-CB38977C72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26080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C8FB4-2D2E-408D-BAD9-7CF064E9EF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B4B5534-5039-7DA1-07FC-9344CFD331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8FEAAAE-83C0-E926-A255-54AFE93A26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3F3C4D-C57B-E8FD-8341-93368AEB13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49781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370995-F75E-CD28-07A9-1741A994E7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16754F2-D690-4B34-2153-B541A29DD7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1557CC8-F291-4BD2-1549-4FBE01B2F0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41A475-C0EE-66EB-E60B-50F01B3AAE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85151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013C5C-8396-7C43-321B-3AAF1E7223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433E5AA-7C2E-D501-D6B6-3296FABB90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08E6EAD-A771-4466-5E04-70127E6860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74529B-27AA-D817-8F2C-3ADB28DF5F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98399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BFF269-2243-F6C7-6DE9-18DEEBD6E2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2F85035-01DC-3BB8-744A-B6D1ABBC4A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44BFD66-DC97-0B1C-F567-BFE0C58A28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90FE6F-933D-EC75-AA55-F8F64C7194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4059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4A10CA-F7DF-8064-1D63-029338EDF9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81D346-558C-E378-4A51-668B048FF8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C57E4E7-C2C9-51CB-5330-E8BB750068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BFCB92-B0A0-E3B2-47A1-272B47B719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3563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612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1E3AC3-5702-B4C4-8F11-2684F70394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3639066-ADB8-50BC-F194-FA023EE6ED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C0F3ADB-3C97-7F0D-8A6A-A93EB62CFE55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17520A-46C8-94EC-0561-BEC72753CD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502" y="5704787"/>
            <a:ext cx="750764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Challenge: Can you think of a sentence with a double negative?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C09DADD-5E4D-CE97-BAF9-E8B647AF8068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sentences below by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removing the double negative?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EDD618-6792-3B33-9945-DA8BE05D9D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2D4BFADE-93F3-A56E-4EC9-9329D1A893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9618" y="-44418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C848890-AFB5-4811-363C-C10E11C27F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502" y="1874473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didn’t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say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nothing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about Scrambler.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said nothing about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couldn’t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find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no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fault.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couldn’t find a fault.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wasn’t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never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late to work.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wasn’t late to work.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didn’t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make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no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noise yesterday.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made no noise yesterday.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EA3BCC6-A7C5-73D8-24AB-7CC8BE4C8DA7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31D29940-484F-8C35-C1E5-3C550B0499BC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A96FD156-5548-A355-051C-D1EAA9AF14E4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CD820D-EC8B-A26D-0264-EAB30320F4FE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3B6CD5E8-E93B-4037-8B9A-613455CDACAC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43106BE5-5DF4-2B66-4825-5E5D78A4B7C7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A6B86AF-87B2-EBE2-BB37-DC49F2D1120E}"/>
              </a:ext>
            </a:extLst>
          </p:cNvPr>
          <p:cNvSpPr/>
          <p:nvPr/>
        </p:nvSpPr>
        <p:spPr>
          <a:xfrm>
            <a:off x="1407516" y="391194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CC01D92-E901-AB22-1B40-F0C8401ACC2E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67691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A3E4665-0B43-009E-B1C3-FE28C623683C}"/>
              </a:ext>
            </a:extLst>
          </p:cNvPr>
          <p:cNvCxnSpPr/>
          <p:nvPr/>
        </p:nvCxnSpPr>
        <p:spPr>
          <a:xfrm>
            <a:off x="1454756" y="498622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D0C29C0-E4B6-8EE8-0E07-AFD52A7A6377}"/>
              </a:ext>
            </a:extLst>
          </p:cNvPr>
          <p:cNvCxnSpPr>
            <a:cxnSpLocks/>
          </p:cNvCxnSpPr>
          <p:nvPr/>
        </p:nvCxnSpPr>
        <p:spPr>
          <a:xfrm>
            <a:off x="2049118" y="477799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2AFBABC-F456-B665-7502-09917551C077}"/>
              </a:ext>
            </a:extLst>
          </p:cNvPr>
          <p:cNvCxnSpPr>
            <a:cxnSpLocks/>
          </p:cNvCxnSpPr>
          <p:nvPr/>
        </p:nvCxnSpPr>
        <p:spPr>
          <a:xfrm>
            <a:off x="726065" y="289416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9545C40-10A6-919A-6B9E-A09483C24F6B}"/>
              </a:ext>
            </a:extLst>
          </p:cNvPr>
          <p:cNvCxnSpPr>
            <a:cxnSpLocks/>
          </p:cNvCxnSpPr>
          <p:nvPr/>
        </p:nvCxnSpPr>
        <p:spPr>
          <a:xfrm>
            <a:off x="310860" y="338790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000EA67-3147-1D40-2DCE-05E4C5C07BC5}"/>
              </a:ext>
            </a:extLst>
          </p:cNvPr>
          <p:cNvCxnSpPr>
            <a:cxnSpLocks/>
          </p:cNvCxnSpPr>
          <p:nvPr/>
        </p:nvCxnSpPr>
        <p:spPr>
          <a:xfrm>
            <a:off x="2347534" y="441661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2F6DE6E-28CE-3F1E-98E9-CDE472B858F4}"/>
              </a:ext>
            </a:extLst>
          </p:cNvPr>
          <p:cNvCxnSpPr>
            <a:cxnSpLocks/>
          </p:cNvCxnSpPr>
          <p:nvPr/>
        </p:nvCxnSpPr>
        <p:spPr>
          <a:xfrm>
            <a:off x="2479878" y="394925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297748E-F783-8096-765B-04376D992CBB}"/>
              </a:ext>
            </a:extLst>
          </p:cNvPr>
          <p:cNvCxnSpPr>
            <a:cxnSpLocks/>
          </p:cNvCxnSpPr>
          <p:nvPr/>
        </p:nvCxnSpPr>
        <p:spPr>
          <a:xfrm>
            <a:off x="180787" y="397088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260CEBB-5F31-0869-29DF-260E3F66F669}"/>
              </a:ext>
            </a:extLst>
          </p:cNvPr>
          <p:cNvCxnSpPr>
            <a:cxnSpLocks/>
          </p:cNvCxnSpPr>
          <p:nvPr/>
        </p:nvCxnSpPr>
        <p:spPr>
          <a:xfrm flipV="1">
            <a:off x="2400612" y="34019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E7E4C63-9BD1-C450-5A08-FC3DAAA0CFD7}"/>
              </a:ext>
            </a:extLst>
          </p:cNvPr>
          <p:cNvCxnSpPr>
            <a:cxnSpLocks/>
          </p:cNvCxnSpPr>
          <p:nvPr/>
        </p:nvCxnSpPr>
        <p:spPr>
          <a:xfrm flipV="1">
            <a:off x="340627" y="443301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EC350258-8CFE-A8BD-D1FD-E83FAD952346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8701FBD-0BD2-D7B4-2516-39C3AF44AE06}"/>
              </a:ext>
            </a:extLst>
          </p:cNvPr>
          <p:cNvCxnSpPr>
            <a:cxnSpLocks/>
          </p:cNvCxnSpPr>
          <p:nvPr/>
        </p:nvCxnSpPr>
        <p:spPr>
          <a:xfrm flipV="1">
            <a:off x="701257" y="47779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930DD6B-2F00-A4A8-07AC-015240BE178A}"/>
              </a:ext>
            </a:extLst>
          </p:cNvPr>
          <p:cNvCxnSpPr>
            <a:cxnSpLocks/>
          </p:cNvCxnSpPr>
          <p:nvPr/>
        </p:nvCxnSpPr>
        <p:spPr>
          <a:xfrm flipV="1">
            <a:off x="2104767" y="293566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70DD0E5-B145-7EFB-7310-AB98077C74C8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86677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9459D56-81B6-E8FB-DCE0-EAC0316DCFB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AA4CDF88-8ECA-E5FF-2F5B-83010FA1DC4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B048F660-50CB-C635-D642-3AE266CA2C70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B2909AA-9259-8A82-66A6-3C6922EE2705}"/>
              </a:ext>
            </a:extLst>
          </p:cNvPr>
          <p:cNvSpPr txBox="1"/>
          <p:nvPr/>
        </p:nvSpPr>
        <p:spPr>
          <a:xfrm>
            <a:off x="245051" y="1969500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812131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76201" y="180974"/>
          <a:ext cx="12011024" cy="60705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1352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384822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44792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55236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55873">
                <a:tc>
                  <a:txBody>
                    <a:bodyPr/>
                    <a:lstStyle/>
                    <a:p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Simile?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 simile in the sentence?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Her smile was as bright as the sun.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Gsimile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5587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Metaphor?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 metaphor in the sentence?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sat on the windowsill.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Gmetaphor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Personification - Which word personifies the subject?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Identify the word that personifies the subject: "The old house sighed in the wind."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Gpersonification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Onomatopoeia - Which word is an onomatopoeia?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Identify the word that is an onomatopoeia: "The bucket clanged loudly on the floor."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Gono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Alliteration, metaphor, simile or personification?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alliteration, a metaphor, a simile or personification in this sentence?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Gallit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Which sentence is in Standard English?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is in &lt;b&gt;Standard English&lt;/b&gt;?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GStandEnglish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7221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Which sentence has a double negative?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has a &lt;b&gt;double negative&lt;/b&gt;?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GDblNeg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Formal or informal?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sentence formal or informal?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GFormal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194420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sentences below by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removing the double negative?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9618" y="-44418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502" y="1874473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didn’t say nothing about Scrambler.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couldn’t find no fault.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wasn’t never late to work.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didn’t make no noise yesterday.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7516" y="391194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67691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4756" y="498622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9118" y="477799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6065" y="289416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10860" y="338790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7534" y="441661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9878" y="394925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80787" y="397088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400612" y="34019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40627" y="443301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701257" y="47779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4767" y="293566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86677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5051" y="1969500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55617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3.33333E-6 L -0.22161 0.1217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4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FB80B7-DA26-38BF-5707-1CC0781B57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F3D47F5E-644F-2861-2371-3DC56DCDC0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1E4D333-D546-7800-E64A-DA5830492BC3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60CEF0B-E51F-1E89-F8EC-BE8137586062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sentences below by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removing the double negative?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9F96006-9AB5-5492-B45F-09DFAC2F4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C083BA1-42B8-ACA6-37ED-28522FFC6A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9618" y="-44418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0EB1D85-4520-7A18-9020-94C93E8AB3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502" y="1874473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didn’t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say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nothing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about Scrambler.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couldn’t find no fault.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wasn’t never late to work.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didn’t make no noise yesterday.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F03F6413-6B6C-0C84-D5F0-FEC037389099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2A7EE751-11B6-3757-0754-88819090FE5F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ADB6DF7E-4508-1E86-A36E-A53FA83750B4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74337B-6AC0-1CE7-BA4A-D6A4B809A228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719E4B02-1085-CADC-FCC6-843901590482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FE83EF9-21E3-4594-34F4-A4D03267DA81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9324CF2-0237-1AFE-110B-78CA2B6F12ED}"/>
              </a:ext>
            </a:extLst>
          </p:cNvPr>
          <p:cNvSpPr/>
          <p:nvPr/>
        </p:nvSpPr>
        <p:spPr>
          <a:xfrm>
            <a:off x="1407516" y="391194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B877285-BFFA-671A-528E-21C61AF00C9D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67691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C733CDD-50D8-B4AC-75FF-FD468FE037B3}"/>
              </a:ext>
            </a:extLst>
          </p:cNvPr>
          <p:cNvCxnSpPr/>
          <p:nvPr/>
        </p:nvCxnSpPr>
        <p:spPr>
          <a:xfrm>
            <a:off x="1454756" y="498622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B6EE7C7-C880-3069-448C-FED63662125D}"/>
              </a:ext>
            </a:extLst>
          </p:cNvPr>
          <p:cNvCxnSpPr>
            <a:cxnSpLocks/>
          </p:cNvCxnSpPr>
          <p:nvPr/>
        </p:nvCxnSpPr>
        <p:spPr>
          <a:xfrm>
            <a:off x="2049118" y="477799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B69F7F6-8E10-A02B-0ED1-B17C4B05C29B}"/>
              </a:ext>
            </a:extLst>
          </p:cNvPr>
          <p:cNvCxnSpPr>
            <a:cxnSpLocks/>
          </p:cNvCxnSpPr>
          <p:nvPr/>
        </p:nvCxnSpPr>
        <p:spPr>
          <a:xfrm>
            <a:off x="726065" y="289416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5E48570-EAD0-FC66-3A52-5A31CF6EFE6B}"/>
              </a:ext>
            </a:extLst>
          </p:cNvPr>
          <p:cNvCxnSpPr>
            <a:cxnSpLocks/>
          </p:cNvCxnSpPr>
          <p:nvPr/>
        </p:nvCxnSpPr>
        <p:spPr>
          <a:xfrm>
            <a:off x="310860" y="338790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DCA4EE5-863F-5DAB-5E9B-F7D70A8F16FC}"/>
              </a:ext>
            </a:extLst>
          </p:cNvPr>
          <p:cNvCxnSpPr>
            <a:cxnSpLocks/>
          </p:cNvCxnSpPr>
          <p:nvPr/>
        </p:nvCxnSpPr>
        <p:spPr>
          <a:xfrm>
            <a:off x="2347534" y="441661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1AE3E31-DB6C-D7A0-9A67-9521DD1F85F1}"/>
              </a:ext>
            </a:extLst>
          </p:cNvPr>
          <p:cNvCxnSpPr>
            <a:cxnSpLocks/>
          </p:cNvCxnSpPr>
          <p:nvPr/>
        </p:nvCxnSpPr>
        <p:spPr>
          <a:xfrm>
            <a:off x="2479878" y="394925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F6E5B6D-A316-19ED-DB25-763505BC9AB1}"/>
              </a:ext>
            </a:extLst>
          </p:cNvPr>
          <p:cNvCxnSpPr>
            <a:cxnSpLocks/>
          </p:cNvCxnSpPr>
          <p:nvPr/>
        </p:nvCxnSpPr>
        <p:spPr>
          <a:xfrm>
            <a:off x="180787" y="397088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3EAF0F9-33E9-E8D5-DDB3-41E278785B77}"/>
              </a:ext>
            </a:extLst>
          </p:cNvPr>
          <p:cNvCxnSpPr>
            <a:cxnSpLocks/>
          </p:cNvCxnSpPr>
          <p:nvPr/>
        </p:nvCxnSpPr>
        <p:spPr>
          <a:xfrm flipV="1">
            <a:off x="2400612" y="34019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7112701-3322-0A08-25D4-0CCB98B04111}"/>
              </a:ext>
            </a:extLst>
          </p:cNvPr>
          <p:cNvCxnSpPr>
            <a:cxnSpLocks/>
          </p:cNvCxnSpPr>
          <p:nvPr/>
        </p:nvCxnSpPr>
        <p:spPr>
          <a:xfrm flipV="1">
            <a:off x="340627" y="443301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2633D50-7A3D-C0CC-3DA3-B3D20A3C6902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8658AB9-37C1-F6EB-7411-370ADBAC9157}"/>
              </a:ext>
            </a:extLst>
          </p:cNvPr>
          <p:cNvCxnSpPr>
            <a:cxnSpLocks/>
          </p:cNvCxnSpPr>
          <p:nvPr/>
        </p:nvCxnSpPr>
        <p:spPr>
          <a:xfrm flipV="1">
            <a:off x="701257" y="47779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5FA8590-5F21-E31B-5195-B3C544BC0C2C}"/>
              </a:ext>
            </a:extLst>
          </p:cNvPr>
          <p:cNvCxnSpPr>
            <a:cxnSpLocks/>
          </p:cNvCxnSpPr>
          <p:nvPr/>
        </p:nvCxnSpPr>
        <p:spPr>
          <a:xfrm flipV="1">
            <a:off x="2104767" y="293566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70F5F78-8C8E-0438-ACB9-3073725EBF71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86677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2A4EA9-AFD8-2F0C-7CBD-429DE2E3B9E7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64B13931-6A54-6124-0873-89929453124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68FDE66-BDB7-72CE-E2F0-6F21E6EF9575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D8C5433-7DB9-0FF1-7224-D5031F89FD55}"/>
              </a:ext>
            </a:extLst>
          </p:cNvPr>
          <p:cNvSpPr txBox="1"/>
          <p:nvPr/>
        </p:nvSpPr>
        <p:spPr>
          <a:xfrm>
            <a:off x="245051" y="1969500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150561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97F295-2DBE-2D1F-D841-3DCE726640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9F84951-4AC7-DE6A-87E6-05540361B4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C37FAA4-4F1B-7601-87DF-5FD16B9A60F0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6ADB43B-7130-14FD-8AE5-4FFEEC9FF223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sentences below by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removing the double negative?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9747510-CAED-ECD4-0666-AEBCF7222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2CFD3422-2040-4FA7-0EB2-3834A362D5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9618" y="-44418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1DAAB9F-0FFC-4133-3F23-5C45427036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502" y="1874473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didn’t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say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nothing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about Scrambler.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said nothing about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couldn’t find no fault.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wasn’t never late to work.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didn’t make no noise yesterday.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2AFA9390-9069-9D36-1E71-74703B02395F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8625308D-9B90-84D4-8644-D176F1611161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C13B573F-206F-CCCA-BB89-25D2A0B0FCBD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DA8B2F0-2C9D-A584-963B-D459A21A5126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1AAC2D65-5E9A-01CA-647B-BE3F1AD1E777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830D19EC-E46F-AF1B-5AFE-618505AB3D12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9173CF2-3166-D487-39A1-A4D5513AE708}"/>
              </a:ext>
            </a:extLst>
          </p:cNvPr>
          <p:cNvSpPr/>
          <p:nvPr/>
        </p:nvSpPr>
        <p:spPr>
          <a:xfrm>
            <a:off x="1407516" y="391194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0AAE318-CB82-541E-DAD9-58EB91B97519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67691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AD714FD-BA09-808A-97E7-7B484B075643}"/>
              </a:ext>
            </a:extLst>
          </p:cNvPr>
          <p:cNvCxnSpPr/>
          <p:nvPr/>
        </p:nvCxnSpPr>
        <p:spPr>
          <a:xfrm>
            <a:off x="1454756" y="498622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121F649-6A02-7604-7250-CE97B45CD2AB}"/>
              </a:ext>
            </a:extLst>
          </p:cNvPr>
          <p:cNvCxnSpPr>
            <a:cxnSpLocks/>
          </p:cNvCxnSpPr>
          <p:nvPr/>
        </p:nvCxnSpPr>
        <p:spPr>
          <a:xfrm>
            <a:off x="2049118" y="477799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F13C890-CEDB-3530-BB49-F3D0A561F8B9}"/>
              </a:ext>
            </a:extLst>
          </p:cNvPr>
          <p:cNvCxnSpPr>
            <a:cxnSpLocks/>
          </p:cNvCxnSpPr>
          <p:nvPr/>
        </p:nvCxnSpPr>
        <p:spPr>
          <a:xfrm>
            <a:off x="726065" y="289416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FBFCA4E-688D-9EF0-E3DC-00274B2591FF}"/>
              </a:ext>
            </a:extLst>
          </p:cNvPr>
          <p:cNvCxnSpPr>
            <a:cxnSpLocks/>
          </p:cNvCxnSpPr>
          <p:nvPr/>
        </p:nvCxnSpPr>
        <p:spPr>
          <a:xfrm>
            <a:off x="310860" y="338790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2A41888-5729-45C8-A527-332E7470299B}"/>
              </a:ext>
            </a:extLst>
          </p:cNvPr>
          <p:cNvCxnSpPr>
            <a:cxnSpLocks/>
          </p:cNvCxnSpPr>
          <p:nvPr/>
        </p:nvCxnSpPr>
        <p:spPr>
          <a:xfrm>
            <a:off x="2347534" y="441661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B999E93-F02B-B651-D38B-2722D62D8D02}"/>
              </a:ext>
            </a:extLst>
          </p:cNvPr>
          <p:cNvCxnSpPr>
            <a:cxnSpLocks/>
          </p:cNvCxnSpPr>
          <p:nvPr/>
        </p:nvCxnSpPr>
        <p:spPr>
          <a:xfrm>
            <a:off x="2479878" y="394925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0DAF755-DA13-1E2F-4AE6-0BBA76FD254A}"/>
              </a:ext>
            </a:extLst>
          </p:cNvPr>
          <p:cNvCxnSpPr>
            <a:cxnSpLocks/>
          </p:cNvCxnSpPr>
          <p:nvPr/>
        </p:nvCxnSpPr>
        <p:spPr>
          <a:xfrm>
            <a:off x="180787" y="397088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4755F79-136A-F9FA-AB48-48815D6D3126}"/>
              </a:ext>
            </a:extLst>
          </p:cNvPr>
          <p:cNvCxnSpPr>
            <a:cxnSpLocks/>
          </p:cNvCxnSpPr>
          <p:nvPr/>
        </p:nvCxnSpPr>
        <p:spPr>
          <a:xfrm flipV="1">
            <a:off x="2400612" y="34019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213D12C-BC98-9EF6-866F-6F9F0B932224}"/>
              </a:ext>
            </a:extLst>
          </p:cNvPr>
          <p:cNvCxnSpPr>
            <a:cxnSpLocks/>
          </p:cNvCxnSpPr>
          <p:nvPr/>
        </p:nvCxnSpPr>
        <p:spPr>
          <a:xfrm flipV="1">
            <a:off x="340627" y="443301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FBB0B8DB-2F7D-A1CE-1C45-8D019603C9C6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24C94B1-7590-DA42-9719-A539000543C1}"/>
              </a:ext>
            </a:extLst>
          </p:cNvPr>
          <p:cNvCxnSpPr>
            <a:cxnSpLocks/>
          </p:cNvCxnSpPr>
          <p:nvPr/>
        </p:nvCxnSpPr>
        <p:spPr>
          <a:xfrm flipV="1">
            <a:off x="701257" y="47779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EBC2651-027D-24F2-9005-DE2181D2C2AE}"/>
              </a:ext>
            </a:extLst>
          </p:cNvPr>
          <p:cNvCxnSpPr>
            <a:cxnSpLocks/>
          </p:cNvCxnSpPr>
          <p:nvPr/>
        </p:nvCxnSpPr>
        <p:spPr>
          <a:xfrm flipV="1">
            <a:off x="2104767" y="293566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1D4DB3D-9E85-25ED-BC3E-1300A0A84299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86677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E7E05D91-D85B-D767-D99A-E508FAF7E948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4590303-CE52-5483-8C2C-373422078249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035DC90-28D5-A177-48DB-D10E0A24B0A6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B616CA3-C753-D63E-9311-B3B5F5DA9942}"/>
              </a:ext>
            </a:extLst>
          </p:cNvPr>
          <p:cNvSpPr txBox="1"/>
          <p:nvPr/>
        </p:nvSpPr>
        <p:spPr>
          <a:xfrm>
            <a:off x="245051" y="1969500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569269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2B794-9269-1B1E-8253-9C51357DBD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FDA53B47-A702-4341-1F9C-F5AA4198B0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6D6E825-1118-885C-BBE8-074249F93126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C792ABA-5084-BD7D-5436-ACEBC010FD43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sentences below by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removing the double negative?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EF5A7AF-DC51-BA6F-7CC3-A1E171A435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0DB740E2-C26B-A1A1-AE2A-A68D3DA655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9618" y="-44418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37F3C00-68BA-E9D2-3963-DA0FDC1CD5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502" y="1874473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didn’t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say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nothing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about Scrambler.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said nothing about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couldn’t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find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no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fault.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wasn’t never late to work.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didn’t make no noise yesterday.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BAD9D9C2-888F-1160-C318-CAAF330EFC7E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13407C47-36E2-9431-C546-4ECAE8264AEB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BB12FD9-AD56-4B03-1F6F-1B9EDB7F59D3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670480-B9B3-5996-017B-9EB58FAB14E4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AE6C21DF-172F-0903-39C1-C306F2A5449F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94B2383-5685-6A17-1440-1B035F6EADCD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8AE220C-6708-6B70-170E-FA5F7824FF53}"/>
              </a:ext>
            </a:extLst>
          </p:cNvPr>
          <p:cNvSpPr/>
          <p:nvPr/>
        </p:nvSpPr>
        <p:spPr>
          <a:xfrm>
            <a:off x="1407516" y="391194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6A4816A-401A-90C4-4FD7-7C59686356E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67691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E68B9A4-C355-C81C-0966-4E3369004B87}"/>
              </a:ext>
            </a:extLst>
          </p:cNvPr>
          <p:cNvCxnSpPr/>
          <p:nvPr/>
        </p:nvCxnSpPr>
        <p:spPr>
          <a:xfrm>
            <a:off x="1454756" y="498622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A13D968-A6A6-BE4B-B5F1-694745EEFBCB}"/>
              </a:ext>
            </a:extLst>
          </p:cNvPr>
          <p:cNvCxnSpPr>
            <a:cxnSpLocks/>
          </p:cNvCxnSpPr>
          <p:nvPr/>
        </p:nvCxnSpPr>
        <p:spPr>
          <a:xfrm>
            <a:off x="2049118" y="477799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65967D1-5F87-47CC-0A54-EEFDEFE63282}"/>
              </a:ext>
            </a:extLst>
          </p:cNvPr>
          <p:cNvCxnSpPr>
            <a:cxnSpLocks/>
          </p:cNvCxnSpPr>
          <p:nvPr/>
        </p:nvCxnSpPr>
        <p:spPr>
          <a:xfrm>
            <a:off x="726065" y="289416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FFBD38F-1793-C2D1-F51D-04343AF3E535}"/>
              </a:ext>
            </a:extLst>
          </p:cNvPr>
          <p:cNvCxnSpPr>
            <a:cxnSpLocks/>
          </p:cNvCxnSpPr>
          <p:nvPr/>
        </p:nvCxnSpPr>
        <p:spPr>
          <a:xfrm>
            <a:off x="310860" y="338790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B457067-A7F4-8486-46C7-72C6F5EA651E}"/>
              </a:ext>
            </a:extLst>
          </p:cNvPr>
          <p:cNvCxnSpPr>
            <a:cxnSpLocks/>
          </p:cNvCxnSpPr>
          <p:nvPr/>
        </p:nvCxnSpPr>
        <p:spPr>
          <a:xfrm>
            <a:off x="2347534" y="441661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4BE3250-666B-C68B-0B7B-167ECC1449DE}"/>
              </a:ext>
            </a:extLst>
          </p:cNvPr>
          <p:cNvCxnSpPr>
            <a:cxnSpLocks/>
          </p:cNvCxnSpPr>
          <p:nvPr/>
        </p:nvCxnSpPr>
        <p:spPr>
          <a:xfrm>
            <a:off x="2479878" y="394925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B0DFB53-47F3-4196-C0A3-9B278C590078}"/>
              </a:ext>
            </a:extLst>
          </p:cNvPr>
          <p:cNvCxnSpPr>
            <a:cxnSpLocks/>
          </p:cNvCxnSpPr>
          <p:nvPr/>
        </p:nvCxnSpPr>
        <p:spPr>
          <a:xfrm>
            <a:off x="180787" y="397088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E80E855-E7DB-B3F7-83BA-7015798DC9CC}"/>
              </a:ext>
            </a:extLst>
          </p:cNvPr>
          <p:cNvCxnSpPr>
            <a:cxnSpLocks/>
          </p:cNvCxnSpPr>
          <p:nvPr/>
        </p:nvCxnSpPr>
        <p:spPr>
          <a:xfrm flipV="1">
            <a:off x="2400612" y="34019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872E57F-4884-1D54-B0A8-4774EE2D30B1}"/>
              </a:ext>
            </a:extLst>
          </p:cNvPr>
          <p:cNvCxnSpPr>
            <a:cxnSpLocks/>
          </p:cNvCxnSpPr>
          <p:nvPr/>
        </p:nvCxnSpPr>
        <p:spPr>
          <a:xfrm flipV="1">
            <a:off x="340627" y="443301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AB157D8-0C21-677D-AA84-A996BD13DDFC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5D6E3DC-3236-ADD5-532B-8D3C8ED3A9C8}"/>
              </a:ext>
            </a:extLst>
          </p:cNvPr>
          <p:cNvCxnSpPr>
            <a:cxnSpLocks/>
          </p:cNvCxnSpPr>
          <p:nvPr/>
        </p:nvCxnSpPr>
        <p:spPr>
          <a:xfrm flipV="1">
            <a:off x="701257" y="47779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E214A17-9046-373C-8E07-0518CD1EE558}"/>
              </a:ext>
            </a:extLst>
          </p:cNvPr>
          <p:cNvCxnSpPr>
            <a:cxnSpLocks/>
          </p:cNvCxnSpPr>
          <p:nvPr/>
        </p:nvCxnSpPr>
        <p:spPr>
          <a:xfrm flipV="1">
            <a:off x="2104767" y="293566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A716E76-5359-41C2-7FFD-30AD7D460442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86677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725BE61-4E71-E040-C2E1-5A779915B8B5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DE446A9-792D-A3D8-32D1-FC09AB60510B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236315F-9172-42F5-0002-0ED3FBB65517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490AEF6-7496-3729-B30D-A0A59894AA91}"/>
              </a:ext>
            </a:extLst>
          </p:cNvPr>
          <p:cNvSpPr txBox="1"/>
          <p:nvPr/>
        </p:nvSpPr>
        <p:spPr>
          <a:xfrm>
            <a:off x="245051" y="1969500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452271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6AE427-2FD8-FE2A-15B6-497D73B499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D9D5B94-9F69-1279-277C-4BB149B2C4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B4847CE-60E3-7EC7-D80D-3569A8B99BD7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3139E4-2C18-8653-E5B3-55EC4198E3AD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sentences below by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removing the double negative?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65E62C0-0636-D923-A4D3-6D921E2B2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BBD64DC-F51C-26FB-5E3B-6C50E4494D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9618" y="-44418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CA84394-F88C-DF01-B23F-01F03502A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502" y="1874473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didn’t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say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nothing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about Scrambler.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said nothing about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couldn’t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find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no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fault.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couldn’t find a fault.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wasn’t never late to work.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didn’t make no noise yesterday.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A93381D-A8D0-4AC3-E39D-7BBFE0DA8FD6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C8B6DC88-1413-3D43-7028-CFEA8F379AF7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A9D64E0-E100-7DB9-53E0-EAC82B5FD901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041CFA-51B2-0E8D-EB3B-F795233AB930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F73F7B05-3F3F-F44A-B63C-A97E55D87FF6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23E5A84-659C-5388-B086-DD86F39EC8FF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EB5BA8C-AB99-FFA2-0EFA-541027CAC5C7}"/>
              </a:ext>
            </a:extLst>
          </p:cNvPr>
          <p:cNvSpPr/>
          <p:nvPr/>
        </p:nvSpPr>
        <p:spPr>
          <a:xfrm>
            <a:off x="1407516" y="391194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4BBF207-2FA6-DB62-097C-C1F1F4EE37AF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67691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CB62160-AD12-3571-589F-5D48E3161290}"/>
              </a:ext>
            </a:extLst>
          </p:cNvPr>
          <p:cNvCxnSpPr/>
          <p:nvPr/>
        </p:nvCxnSpPr>
        <p:spPr>
          <a:xfrm>
            <a:off x="1454756" y="498622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6E8F932-734B-1AE6-C528-EB4534CBF24E}"/>
              </a:ext>
            </a:extLst>
          </p:cNvPr>
          <p:cNvCxnSpPr>
            <a:cxnSpLocks/>
          </p:cNvCxnSpPr>
          <p:nvPr/>
        </p:nvCxnSpPr>
        <p:spPr>
          <a:xfrm>
            <a:off x="2049118" y="477799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4DE58B1-7E72-2E4C-934D-14543EE462FF}"/>
              </a:ext>
            </a:extLst>
          </p:cNvPr>
          <p:cNvCxnSpPr>
            <a:cxnSpLocks/>
          </p:cNvCxnSpPr>
          <p:nvPr/>
        </p:nvCxnSpPr>
        <p:spPr>
          <a:xfrm>
            <a:off x="726065" y="289416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F15927-2CAB-C7AF-401B-ACA008A404A7}"/>
              </a:ext>
            </a:extLst>
          </p:cNvPr>
          <p:cNvCxnSpPr>
            <a:cxnSpLocks/>
          </p:cNvCxnSpPr>
          <p:nvPr/>
        </p:nvCxnSpPr>
        <p:spPr>
          <a:xfrm>
            <a:off x="310860" y="338790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20C3961-FB99-BB46-F579-4D33DB1C0DCB}"/>
              </a:ext>
            </a:extLst>
          </p:cNvPr>
          <p:cNvCxnSpPr>
            <a:cxnSpLocks/>
          </p:cNvCxnSpPr>
          <p:nvPr/>
        </p:nvCxnSpPr>
        <p:spPr>
          <a:xfrm>
            <a:off x="2347534" y="441661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C48EC36-BE25-5C1E-0455-52FF1757F39A}"/>
              </a:ext>
            </a:extLst>
          </p:cNvPr>
          <p:cNvCxnSpPr>
            <a:cxnSpLocks/>
          </p:cNvCxnSpPr>
          <p:nvPr/>
        </p:nvCxnSpPr>
        <p:spPr>
          <a:xfrm>
            <a:off x="2479878" y="394925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E31C5F6-C64E-0DD4-53A7-7C633002D5E9}"/>
              </a:ext>
            </a:extLst>
          </p:cNvPr>
          <p:cNvCxnSpPr>
            <a:cxnSpLocks/>
          </p:cNvCxnSpPr>
          <p:nvPr/>
        </p:nvCxnSpPr>
        <p:spPr>
          <a:xfrm>
            <a:off x="180787" y="397088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8B46A9B-24C0-91E5-75F3-C4A61892734E}"/>
              </a:ext>
            </a:extLst>
          </p:cNvPr>
          <p:cNvCxnSpPr>
            <a:cxnSpLocks/>
          </p:cNvCxnSpPr>
          <p:nvPr/>
        </p:nvCxnSpPr>
        <p:spPr>
          <a:xfrm flipV="1">
            <a:off x="2400612" y="34019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F949B07-F9B3-1443-8A95-73EF0A653B16}"/>
              </a:ext>
            </a:extLst>
          </p:cNvPr>
          <p:cNvCxnSpPr>
            <a:cxnSpLocks/>
          </p:cNvCxnSpPr>
          <p:nvPr/>
        </p:nvCxnSpPr>
        <p:spPr>
          <a:xfrm flipV="1">
            <a:off x="340627" y="443301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3F1BBFBF-976C-3465-946B-FE04B9F5BF7D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A17F25D-CD07-7E68-CE29-FF11E19DB99D}"/>
              </a:ext>
            </a:extLst>
          </p:cNvPr>
          <p:cNvCxnSpPr>
            <a:cxnSpLocks/>
          </p:cNvCxnSpPr>
          <p:nvPr/>
        </p:nvCxnSpPr>
        <p:spPr>
          <a:xfrm flipV="1">
            <a:off x="701257" y="47779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D353159-F82B-CC0B-3DEB-1B30CDDBAA17}"/>
              </a:ext>
            </a:extLst>
          </p:cNvPr>
          <p:cNvCxnSpPr>
            <a:cxnSpLocks/>
          </p:cNvCxnSpPr>
          <p:nvPr/>
        </p:nvCxnSpPr>
        <p:spPr>
          <a:xfrm flipV="1">
            <a:off x="2104767" y="293566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2ABE942-5E30-9977-AD48-8E50508DAABE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86677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A50B85F3-1792-09A1-B4A5-3237B30411B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AAF0033-65AE-D3C5-0150-6CDB4342A3D1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DDAC303-71C9-3FA8-1E14-909CB94A4DAE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B4E8785-47D0-62D8-F220-F5E4F105A92B}"/>
              </a:ext>
            </a:extLst>
          </p:cNvPr>
          <p:cNvSpPr txBox="1"/>
          <p:nvPr/>
        </p:nvSpPr>
        <p:spPr>
          <a:xfrm>
            <a:off x="245051" y="1969500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604640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975E88-8546-30BD-4E32-6494C644E9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9926B06-C642-4885-C6C8-4336C42B7B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EE6BECA-9382-1CC8-1BAE-889DD38440A1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5156E5A-84A2-E069-1F38-34B51AC92489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sentences below by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removing the double negative?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3395C72-2EE7-0D79-C9EA-247DCEB363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AC9E63C-5B7F-FC49-5583-0EA4E9738A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9618" y="-44418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D56CCAA-76F3-F065-6D05-563F5F5B8C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502" y="1874473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didn’t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say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nothing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about Scrambler.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said nothing about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couldn’t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find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no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fault.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couldn’t find a fault.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wasn’t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never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late to work.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didn’t make no noise yesterday.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2F11D00F-7B01-5499-0EFE-ADDF637EA7FE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CE3B06AF-230C-3CC6-F5BE-147848C714F1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2E5529BA-0879-9548-B794-EAD21CB608F7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6F4BE17-B2B2-33E4-3D96-B183151B1084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5FA978CE-5098-5EAE-1389-5C0AA4700BC6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BE532CA3-4EFA-CACD-7634-C08325FD3C8A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0D0C14F-9708-C960-7882-88CFD301B212}"/>
              </a:ext>
            </a:extLst>
          </p:cNvPr>
          <p:cNvSpPr/>
          <p:nvPr/>
        </p:nvSpPr>
        <p:spPr>
          <a:xfrm>
            <a:off x="1407516" y="391194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48769A0-D486-06A8-103C-B9064D873BD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67691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BB590EE-69D2-2D28-AFBD-F64C33A3C34C}"/>
              </a:ext>
            </a:extLst>
          </p:cNvPr>
          <p:cNvCxnSpPr/>
          <p:nvPr/>
        </p:nvCxnSpPr>
        <p:spPr>
          <a:xfrm>
            <a:off x="1454756" y="498622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0DDB126-CB44-DD03-8397-BF3A5442AE83}"/>
              </a:ext>
            </a:extLst>
          </p:cNvPr>
          <p:cNvCxnSpPr>
            <a:cxnSpLocks/>
          </p:cNvCxnSpPr>
          <p:nvPr/>
        </p:nvCxnSpPr>
        <p:spPr>
          <a:xfrm>
            <a:off x="2049118" y="477799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4E3F620-0BFA-0697-E74E-7511418D5485}"/>
              </a:ext>
            </a:extLst>
          </p:cNvPr>
          <p:cNvCxnSpPr>
            <a:cxnSpLocks/>
          </p:cNvCxnSpPr>
          <p:nvPr/>
        </p:nvCxnSpPr>
        <p:spPr>
          <a:xfrm>
            <a:off x="726065" y="289416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14782E9-B3D5-66C8-7503-7586BF503DEE}"/>
              </a:ext>
            </a:extLst>
          </p:cNvPr>
          <p:cNvCxnSpPr>
            <a:cxnSpLocks/>
          </p:cNvCxnSpPr>
          <p:nvPr/>
        </p:nvCxnSpPr>
        <p:spPr>
          <a:xfrm>
            <a:off x="310860" y="338790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0A1607E-132C-6E25-9ED0-FD1E873F07FE}"/>
              </a:ext>
            </a:extLst>
          </p:cNvPr>
          <p:cNvCxnSpPr>
            <a:cxnSpLocks/>
          </p:cNvCxnSpPr>
          <p:nvPr/>
        </p:nvCxnSpPr>
        <p:spPr>
          <a:xfrm>
            <a:off x="2347534" y="441661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CBB7FD7-5FDA-6CF9-7D37-256AEBF6AB5D}"/>
              </a:ext>
            </a:extLst>
          </p:cNvPr>
          <p:cNvCxnSpPr>
            <a:cxnSpLocks/>
          </p:cNvCxnSpPr>
          <p:nvPr/>
        </p:nvCxnSpPr>
        <p:spPr>
          <a:xfrm>
            <a:off x="2479878" y="394925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93CE892-274C-CBEB-5A76-58FF1CCD8D8D}"/>
              </a:ext>
            </a:extLst>
          </p:cNvPr>
          <p:cNvCxnSpPr>
            <a:cxnSpLocks/>
          </p:cNvCxnSpPr>
          <p:nvPr/>
        </p:nvCxnSpPr>
        <p:spPr>
          <a:xfrm>
            <a:off x="180787" y="397088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EC0D323-CC12-6258-5BE3-980524694795}"/>
              </a:ext>
            </a:extLst>
          </p:cNvPr>
          <p:cNvCxnSpPr>
            <a:cxnSpLocks/>
          </p:cNvCxnSpPr>
          <p:nvPr/>
        </p:nvCxnSpPr>
        <p:spPr>
          <a:xfrm flipV="1">
            <a:off x="2400612" y="34019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5A39505-5062-3630-3D00-D6102541378E}"/>
              </a:ext>
            </a:extLst>
          </p:cNvPr>
          <p:cNvCxnSpPr>
            <a:cxnSpLocks/>
          </p:cNvCxnSpPr>
          <p:nvPr/>
        </p:nvCxnSpPr>
        <p:spPr>
          <a:xfrm flipV="1">
            <a:off x="340627" y="443301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06A2374F-9938-FB9D-28AE-0F311F13AFE5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3C1B7F2-74C7-2639-199B-0415BD7C3DC9}"/>
              </a:ext>
            </a:extLst>
          </p:cNvPr>
          <p:cNvCxnSpPr>
            <a:cxnSpLocks/>
          </p:cNvCxnSpPr>
          <p:nvPr/>
        </p:nvCxnSpPr>
        <p:spPr>
          <a:xfrm flipV="1">
            <a:off x="701257" y="47779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A0F1049-0887-3383-9632-42DC49B07642}"/>
              </a:ext>
            </a:extLst>
          </p:cNvPr>
          <p:cNvCxnSpPr>
            <a:cxnSpLocks/>
          </p:cNvCxnSpPr>
          <p:nvPr/>
        </p:nvCxnSpPr>
        <p:spPr>
          <a:xfrm flipV="1">
            <a:off x="2104767" y="293566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A6E8FBA-B620-09B3-9DC8-753BE8E46482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86677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40A2DEE-69D5-9EAD-1234-D04B49433CB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022797A-2936-682C-CD49-B7463319857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945A159-DAEF-53E1-35F5-366FEEFA28D6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F76BFFE-2BF3-D862-1533-5D303B172847}"/>
              </a:ext>
            </a:extLst>
          </p:cNvPr>
          <p:cNvSpPr txBox="1"/>
          <p:nvPr/>
        </p:nvSpPr>
        <p:spPr>
          <a:xfrm>
            <a:off x="245051" y="1969500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408842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11B803-8E2D-DA7C-BAF3-B4D54FAE70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497527C-1015-E69C-4DAB-09C236C581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E85A760-EC09-F508-FC8A-3E008B0EFC9D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65A70CD-0161-18F9-B92C-E5043EF55A08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sentences below by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removing the double negative?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9C6AB80-EB90-F5A6-7ACB-087306810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4D5B6D7-EEA2-7E7D-CB4F-668672B1DA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9618" y="-44418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644ADCB-5423-994E-E837-7830932F9B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502" y="1874473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didn’t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say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nothing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about Scrambler.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said nothing about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couldn’t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find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no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fault.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couldn’t find a fault.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wasn’t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never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late to work.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wasn’t late to work.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didn’t make no noise yesterday.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F681EAF4-5FCD-4092-7F0C-A7ABFA75AD73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28CF022D-F48D-5BAE-3EB7-58E491875B5E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610AC3E4-CC61-A461-F3FF-8F313BD23F27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B9DFF5-91A0-6438-C6FC-6C3FAD3C369F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C3C3960B-463F-A071-4B74-376E917731CC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38500B6-BBD8-1E17-3FA0-E7D20728DADD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4237E61-FF4F-EFB1-0B2E-8BCC757248C5}"/>
              </a:ext>
            </a:extLst>
          </p:cNvPr>
          <p:cNvSpPr/>
          <p:nvPr/>
        </p:nvSpPr>
        <p:spPr>
          <a:xfrm>
            <a:off x="1407516" y="391194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C46A707-B291-201E-F743-671D6BDAEE5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67691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B17D673-867C-D09F-19FB-67F0C1AE4375}"/>
              </a:ext>
            </a:extLst>
          </p:cNvPr>
          <p:cNvCxnSpPr/>
          <p:nvPr/>
        </p:nvCxnSpPr>
        <p:spPr>
          <a:xfrm>
            <a:off x="1454756" y="498622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7C9AD41-69EE-6F88-8B96-54E943120088}"/>
              </a:ext>
            </a:extLst>
          </p:cNvPr>
          <p:cNvCxnSpPr>
            <a:cxnSpLocks/>
          </p:cNvCxnSpPr>
          <p:nvPr/>
        </p:nvCxnSpPr>
        <p:spPr>
          <a:xfrm>
            <a:off x="2049118" y="477799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90D1C6A-41EE-A924-87AB-AABA203CE85D}"/>
              </a:ext>
            </a:extLst>
          </p:cNvPr>
          <p:cNvCxnSpPr>
            <a:cxnSpLocks/>
          </p:cNvCxnSpPr>
          <p:nvPr/>
        </p:nvCxnSpPr>
        <p:spPr>
          <a:xfrm>
            <a:off x="726065" y="289416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ECB9E7E-8B85-9AC2-0E95-7C351C287A9F}"/>
              </a:ext>
            </a:extLst>
          </p:cNvPr>
          <p:cNvCxnSpPr>
            <a:cxnSpLocks/>
          </p:cNvCxnSpPr>
          <p:nvPr/>
        </p:nvCxnSpPr>
        <p:spPr>
          <a:xfrm>
            <a:off x="310860" y="338790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058AE0E-8C50-6D52-28E7-6EFDD90D697B}"/>
              </a:ext>
            </a:extLst>
          </p:cNvPr>
          <p:cNvCxnSpPr>
            <a:cxnSpLocks/>
          </p:cNvCxnSpPr>
          <p:nvPr/>
        </p:nvCxnSpPr>
        <p:spPr>
          <a:xfrm>
            <a:off x="2347534" y="441661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5FDAB9D-4FC0-36C1-7C92-50821333E1DF}"/>
              </a:ext>
            </a:extLst>
          </p:cNvPr>
          <p:cNvCxnSpPr>
            <a:cxnSpLocks/>
          </p:cNvCxnSpPr>
          <p:nvPr/>
        </p:nvCxnSpPr>
        <p:spPr>
          <a:xfrm>
            <a:off x="2479878" y="394925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4D97D66-DBDA-8FE7-8E79-2D6AEF72E0C1}"/>
              </a:ext>
            </a:extLst>
          </p:cNvPr>
          <p:cNvCxnSpPr>
            <a:cxnSpLocks/>
          </p:cNvCxnSpPr>
          <p:nvPr/>
        </p:nvCxnSpPr>
        <p:spPr>
          <a:xfrm>
            <a:off x="180787" y="397088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E5C714A-A769-7DED-9B20-A70FFDAFD342}"/>
              </a:ext>
            </a:extLst>
          </p:cNvPr>
          <p:cNvCxnSpPr>
            <a:cxnSpLocks/>
          </p:cNvCxnSpPr>
          <p:nvPr/>
        </p:nvCxnSpPr>
        <p:spPr>
          <a:xfrm flipV="1">
            <a:off x="2400612" y="34019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EB29A38-785E-C88A-EF1B-305E7044D876}"/>
              </a:ext>
            </a:extLst>
          </p:cNvPr>
          <p:cNvCxnSpPr>
            <a:cxnSpLocks/>
          </p:cNvCxnSpPr>
          <p:nvPr/>
        </p:nvCxnSpPr>
        <p:spPr>
          <a:xfrm flipV="1">
            <a:off x="340627" y="443301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616C12B0-790F-F049-3655-2D340A82811A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79B97AA-1FEA-7FC6-0B39-FCC402BD5D27}"/>
              </a:ext>
            </a:extLst>
          </p:cNvPr>
          <p:cNvCxnSpPr>
            <a:cxnSpLocks/>
          </p:cNvCxnSpPr>
          <p:nvPr/>
        </p:nvCxnSpPr>
        <p:spPr>
          <a:xfrm flipV="1">
            <a:off x="701257" y="47779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6CAC2D2-F222-D88D-0B43-D49E4C576C61}"/>
              </a:ext>
            </a:extLst>
          </p:cNvPr>
          <p:cNvCxnSpPr>
            <a:cxnSpLocks/>
          </p:cNvCxnSpPr>
          <p:nvPr/>
        </p:nvCxnSpPr>
        <p:spPr>
          <a:xfrm flipV="1">
            <a:off x="2104767" y="293566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3EAC42B-DE72-2B9E-28E4-FD5FDF532F98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86677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E2871CC-7D91-0ABD-4C83-AD8B3FCF18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186F71B-01BE-570B-B36D-2F541950A2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4FBB666-B89A-4176-946E-5E115A525E88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2500CBF-45EA-5F1D-0E3E-FD9CACEBD38A}"/>
              </a:ext>
            </a:extLst>
          </p:cNvPr>
          <p:cNvSpPr txBox="1"/>
          <p:nvPr/>
        </p:nvSpPr>
        <p:spPr>
          <a:xfrm>
            <a:off x="245051" y="1969500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334468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13BE90-3176-1E9D-45C5-F17588B382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6B3F67FE-C5BC-4D04-4254-8988E8922A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17E5B8C-3161-3841-C501-3F490DC373E0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3D086C5-6251-890F-8987-C957A8B62218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sentences below by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removing the double negative?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EED6CA6-C72D-A50D-6B0D-3DA509F7D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AF601BB-2329-D911-12B8-ABDD7A4B7C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9618" y="-44418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958D264-0FD6-9BEA-C1AD-C8A324318D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502" y="1874473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didn’t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say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nothing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about Scrambler.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said nothing about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couldn’t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find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no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fault.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couldn’t find a fault.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wasn’t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never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late to work.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wasn’t late to work.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didn’t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make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no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noise yesterday.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6F5954E2-5C09-F167-A2C4-B5DAAA12E041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381E6B66-6425-AAC9-E836-8C8ECC0F38A8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EF0C9E9-A1A3-5D2A-B02F-5437027A63B6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2A7B8A-72C2-1B30-8343-B14B493C2A4E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22C707CA-1C3E-7FD8-2CB3-F5F89C46960F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91DF26D-E3A5-1310-C6A4-6F7A1C8F7F77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34709A9-2ADB-6A22-E1F1-64FD83E99683}"/>
              </a:ext>
            </a:extLst>
          </p:cNvPr>
          <p:cNvSpPr/>
          <p:nvPr/>
        </p:nvSpPr>
        <p:spPr>
          <a:xfrm>
            <a:off x="1407516" y="391194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B560C43-D35F-9836-248C-3AC9C105B862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67691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539B8B4-6952-02D3-1F5B-7A5CE91533C8}"/>
              </a:ext>
            </a:extLst>
          </p:cNvPr>
          <p:cNvCxnSpPr/>
          <p:nvPr/>
        </p:nvCxnSpPr>
        <p:spPr>
          <a:xfrm>
            <a:off x="1454756" y="498622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64EC4A8-2342-DC6C-A769-8BAD615B987D}"/>
              </a:ext>
            </a:extLst>
          </p:cNvPr>
          <p:cNvCxnSpPr>
            <a:cxnSpLocks/>
          </p:cNvCxnSpPr>
          <p:nvPr/>
        </p:nvCxnSpPr>
        <p:spPr>
          <a:xfrm>
            <a:off x="2049118" y="477799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937FA33-2734-E7A2-FC7C-565FA1D9C82E}"/>
              </a:ext>
            </a:extLst>
          </p:cNvPr>
          <p:cNvCxnSpPr>
            <a:cxnSpLocks/>
          </p:cNvCxnSpPr>
          <p:nvPr/>
        </p:nvCxnSpPr>
        <p:spPr>
          <a:xfrm>
            <a:off x="726065" y="289416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CDFC545-8C6C-F40B-168F-2E51636DC534}"/>
              </a:ext>
            </a:extLst>
          </p:cNvPr>
          <p:cNvCxnSpPr>
            <a:cxnSpLocks/>
          </p:cNvCxnSpPr>
          <p:nvPr/>
        </p:nvCxnSpPr>
        <p:spPr>
          <a:xfrm>
            <a:off x="310860" y="338790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E20D711-D51B-9F81-E53A-5DC558FA76A6}"/>
              </a:ext>
            </a:extLst>
          </p:cNvPr>
          <p:cNvCxnSpPr>
            <a:cxnSpLocks/>
          </p:cNvCxnSpPr>
          <p:nvPr/>
        </p:nvCxnSpPr>
        <p:spPr>
          <a:xfrm>
            <a:off x="2347534" y="441661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30B3B2B-B420-5D39-199E-DD8FC619AE34}"/>
              </a:ext>
            </a:extLst>
          </p:cNvPr>
          <p:cNvCxnSpPr>
            <a:cxnSpLocks/>
          </p:cNvCxnSpPr>
          <p:nvPr/>
        </p:nvCxnSpPr>
        <p:spPr>
          <a:xfrm>
            <a:off x="2479878" y="394925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2EF766C-576F-8E9D-2327-793ED963A1FC}"/>
              </a:ext>
            </a:extLst>
          </p:cNvPr>
          <p:cNvCxnSpPr>
            <a:cxnSpLocks/>
          </p:cNvCxnSpPr>
          <p:nvPr/>
        </p:nvCxnSpPr>
        <p:spPr>
          <a:xfrm>
            <a:off x="180787" y="397088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775F6DE-BEC4-53BD-5A39-041CE4D4B234}"/>
              </a:ext>
            </a:extLst>
          </p:cNvPr>
          <p:cNvCxnSpPr>
            <a:cxnSpLocks/>
          </p:cNvCxnSpPr>
          <p:nvPr/>
        </p:nvCxnSpPr>
        <p:spPr>
          <a:xfrm flipV="1">
            <a:off x="2400612" y="34019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11F775B-4471-90DE-64DF-149ECD8C1C60}"/>
              </a:ext>
            </a:extLst>
          </p:cNvPr>
          <p:cNvCxnSpPr>
            <a:cxnSpLocks/>
          </p:cNvCxnSpPr>
          <p:nvPr/>
        </p:nvCxnSpPr>
        <p:spPr>
          <a:xfrm flipV="1">
            <a:off x="340627" y="443301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6EDDE34E-30FB-6415-6323-9FA6D4A7702C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B4A97C7-1568-7421-6EED-0DA1377A03E0}"/>
              </a:ext>
            </a:extLst>
          </p:cNvPr>
          <p:cNvCxnSpPr>
            <a:cxnSpLocks/>
          </p:cNvCxnSpPr>
          <p:nvPr/>
        </p:nvCxnSpPr>
        <p:spPr>
          <a:xfrm flipV="1">
            <a:off x="701257" y="47779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BE278F4-6D50-4533-4359-A5027929217B}"/>
              </a:ext>
            </a:extLst>
          </p:cNvPr>
          <p:cNvCxnSpPr>
            <a:cxnSpLocks/>
          </p:cNvCxnSpPr>
          <p:nvPr/>
        </p:nvCxnSpPr>
        <p:spPr>
          <a:xfrm flipV="1">
            <a:off x="2104767" y="293566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59CB366-EBA8-853C-6007-DEEDA324E129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86677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A3C2084-A5E0-5A62-81F5-62000D94A10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6DC4C44D-F0C4-8AAB-73B9-51E3F00E648C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0412E76-B537-C134-5F70-570C6A4E7F9E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444EF4F-DA09-62FA-00D7-82B36B2427DA}"/>
              </a:ext>
            </a:extLst>
          </p:cNvPr>
          <p:cNvSpPr txBox="1"/>
          <p:nvPr/>
        </p:nvSpPr>
        <p:spPr>
          <a:xfrm>
            <a:off x="245051" y="1969500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572388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927</Words>
  <Application>Microsoft Office PowerPoint</Application>
  <PresentationFormat>Widescreen</PresentationFormat>
  <Paragraphs>145</Paragraphs>
  <Slides>11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2025-12-22T09:14:58Z</dcterms:modified>
</cp:coreProperties>
</file>