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93" r:id="rId2"/>
    <p:sldId id="479" r:id="rId3"/>
    <p:sldId id="514" r:id="rId4"/>
    <p:sldId id="477" r:id="rId5"/>
    <p:sldId id="478" r:id="rId6"/>
    <p:sldId id="470" r:id="rId7"/>
    <p:sldId id="480" r:id="rId8"/>
    <p:sldId id="481" r:id="rId9"/>
    <p:sldId id="482" r:id="rId10"/>
    <p:sldId id="515" r:id="rId11"/>
    <p:sldId id="516" r:id="rId12"/>
    <p:sldId id="517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518" r:id="rId21"/>
    <p:sldId id="46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8A6A95-8789-4E20-9881-1A7D277C0DA3}" v="2" dt="2025-12-09T15:03:09.7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1A090-3BC7-850E-819E-6FF757370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2C0699-C3B6-3694-104D-E0F90B4A6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1BDE95-464E-0263-8560-D1A335AEE8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29FF1B-1AC4-5B39-92CF-5A296DFD2E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1A398C-5784-66EB-5F3C-9FE6A359E81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073FBF-BCF1-725A-0036-0DC0FF662E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0111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3C385-82CC-39E8-AAC7-D782B8629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A9C3F1-CD99-E25C-AD19-32DF367A6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1DF0C8-8B3C-EA06-6C72-6F71F83C30A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rubbish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CFD519-D4B2-6400-B1E5-A0662CBC96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DA1F82-1213-C6AF-7FE1-16A8BC3E1DA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59C811-B981-41D7-9804-AE74B44697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186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F8AA4-8E3C-BC23-D7BF-C00861AE8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9D3180-6093-3A78-E216-701FD769E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373572-7312-FE5C-44B9-08D9EA7C969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rubbish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58A07D-A874-3D47-6442-96DBE6A737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1D80F-A4B9-E929-017B-D55EB3DED8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F6B7EC-9AED-363A-186D-2AC45365E7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615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733676" y="4795837"/>
            <a:ext cx="652462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67192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62223" y="487802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3424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43611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2422758" y="419411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2447221" y="428074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2562728" y="496734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56014" y="5149594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71566" y="43854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83143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3690616" y="430269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3629026" y="2266359"/>
            <a:ext cx="1936090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6096001" y="5002156"/>
            <a:ext cx="224790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attacked Aimee.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C80D2-55A6-E680-9006-5750E2870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221F8A-BC8F-8707-D6E4-374C1ED4E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5E6088-2F17-35D5-C728-5664B9B35B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993C5D-EED7-0BD1-4B72-CC691AAE1880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“high”?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3984C1-06FF-D418-E070-4772575BA8AA}"/>
              </a:ext>
            </a:extLst>
          </p:cNvPr>
          <p:cNvSpPr txBox="1">
            <a:spLocks/>
          </p:cNvSpPr>
          <p:nvPr/>
        </p:nvSpPr>
        <p:spPr>
          <a:xfrm>
            <a:off x="4888947" y="5033723"/>
            <a:ext cx="2247900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D7D2157-1E0E-6836-C92A-D30BC2DDC513}"/>
              </a:ext>
            </a:extLst>
          </p:cNvPr>
          <p:cNvSpPr/>
          <p:nvPr/>
        </p:nvSpPr>
        <p:spPr>
          <a:xfrm rot="16200000">
            <a:off x="5358647" y="436651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2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Aimee was flying high above the clouds.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011692" y="470865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3230761" y="4141409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5386474" y="42478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5249700" y="470865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234763" y="43038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059147" y="4777631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116440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114626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6932532" y="263302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429375" y="1599913"/>
            <a:ext cx="19012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64071" y="1575228"/>
            <a:ext cx="238858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629755" y="25136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6FADFA53-CB35-1694-5D59-A15EF1D16DB6}"/>
              </a:ext>
            </a:extLst>
          </p:cNvPr>
          <p:cNvSpPr/>
          <p:nvPr/>
        </p:nvSpPr>
        <p:spPr>
          <a:xfrm>
            <a:off x="3333221" y="5970481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D16C2-087A-E5C8-13B1-694075672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D91C26-5465-C360-264B-248FE5ACF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6F95BE-F00E-6587-DF1C-3E6F9835990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43902F-F5D3-C304-587E-29DBC1538A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7E7E6-5DBE-8B84-5E47-A7FDB87A698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22E27-893A-6C0E-4616-BBBCB93826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136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like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attacked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through the trash away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/present/future and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swarm of robots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attacked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Aimee.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robots moved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swarm of bees.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EF8023"/>
                </a:solidFill>
                <a:ea typeface="Andika"/>
                <a:cs typeface="Andika"/>
              </a:rPr>
              <a:t>proper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 or </a:t>
            </a:r>
            <a:r>
              <a:rPr lang="en-GB" sz="1800" dirty="0">
                <a:solidFill>
                  <a:srgbClr val="00FFFF"/>
                </a:solidFill>
                <a:ea typeface="Andika"/>
                <a:cs typeface="Andika"/>
              </a:rPr>
              <a:t>collective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nouns?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FFFF"/>
                </a:solidFill>
                <a:ea typeface="Andika"/>
                <a:cs typeface="Andika"/>
              </a:rPr>
              <a:t>swarm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2800" dirty="0">
                <a:solidFill>
                  <a:srgbClr val="92D050"/>
                </a:solidFill>
                <a:ea typeface="Andika"/>
                <a:cs typeface="Andika"/>
              </a:rPr>
              <a:t>robots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attacked </a:t>
            </a:r>
            <a:r>
              <a:rPr lang="en-GB" sz="2800" dirty="0">
                <a:solidFill>
                  <a:srgbClr val="EF8023"/>
                </a:solidFill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1712</Words>
  <Application>Microsoft Office PowerPoint</Application>
  <PresentationFormat>Widescreen</PresentationFormat>
  <Paragraphs>246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2025-12-22T09:10:18Z</dcterms:modified>
</cp:coreProperties>
</file>