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sldIdLst>
    <p:sldId id="2596" r:id="rId2"/>
    <p:sldId id="479" r:id="rId3"/>
    <p:sldId id="514" r:id="rId4"/>
    <p:sldId id="477" r:id="rId5"/>
    <p:sldId id="478" r:id="rId6"/>
    <p:sldId id="470" r:id="rId7"/>
    <p:sldId id="480" r:id="rId8"/>
    <p:sldId id="481" r:id="rId9"/>
    <p:sldId id="482" r:id="rId10"/>
    <p:sldId id="515" r:id="rId11"/>
    <p:sldId id="516" r:id="rId12"/>
    <p:sldId id="517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518" r:id="rId21"/>
    <p:sldId id="467" r:id="rId22"/>
    <p:sldId id="274" r:id="rId23"/>
    <p:sldId id="257" r:id="rId24"/>
    <p:sldId id="258" r:id="rId25"/>
    <p:sldId id="519" r:id="rId26"/>
    <p:sldId id="2587" r:id="rId27"/>
    <p:sldId id="489" r:id="rId28"/>
    <p:sldId id="490" r:id="rId29"/>
    <p:sldId id="522" r:id="rId30"/>
    <p:sldId id="491" r:id="rId31"/>
    <p:sldId id="492" r:id="rId32"/>
    <p:sldId id="520" r:id="rId33"/>
    <p:sldId id="521" r:id="rId34"/>
    <p:sldId id="523" r:id="rId35"/>
    <p:sldId id="474" r:id="rId36"/>
    <p:sldId id="507" r:id="rId37"/>
    <p:sldId id="499" r:id="rId38"/>
    <p:sldId id="500" r:id="rId39"/>
    <p:sldId id="513" r:id="rId40"/>
    <p:sldId id="2588" r:id="rId41"/>
    <p:sldId id="2589" r:id="rId42"/>
    <p:sldId id="2590" r:id="rId43"/>
    <p:sldId id="2591" r:id="rId44"/>
    <p:sldId id="2592" r:id="rId45"/>
    <p:sldId id="2593" r:id="rId46"/>
    <p:sldId id="2594" r:id="rId47"/>
    <p:sldId id="2595" r:id="rId48"/>
    <p:sldId id="532" r:id="rId49"/>
  </p:sldIdLst>
  <p:sldSz cx="12192000" cy="6858000"/>
  <p:notesSz cx="6858000" cy="9144000"/>
  <p:embeddedFontLst>
    <p:embeddedFont>
      <p:font typeface="Andika" panose="02000000000000000000" pitchFamily="2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D135D2-E5C6-45B7-8CFB-139582ABD9AC}" v="3" dt="2025-12-15T13:01:50.5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4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Before we look at doubles, let's remember what a single negative is. These are all words that tell us something is not happening or that we have none of something. Say them with me!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13C5C-8396-7C43-321B-3AAF1E722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33E5AA-7C2E-D501-D6B6-3296FABB9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8E6EAD-A771-4466-5E04-70127E686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4529B-27AA-D817-8F2C-3ADB28DF5F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839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FF269-2243-F6C7-6DE9-18DEEBD6E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F85035-01DC-3BB8-744A-B6D1ABBC4A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4BFD66-DC97-0B1C-F567-BFE0C58A28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0FE6F-933D-EC75-AA55-F8F64C719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405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A10CA-F7DF-8064-1D63-029338EDF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81D346-558C-E378-4A51-668B048FF8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57E4E7-C2C9-51CB-5330-E8BB75006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BFCB92-B0A0-E3B2-47A1-272B47B71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356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Here’s the problem: when you use two negative words together, they cancel each other out! It's like having two 'no' signs that turn into a 'yes' sign.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172BA-28FF-F3D7-854A-86117C060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FA7867-C9BE-F59B-4C4D-FBA691068C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E928F1-1615-8532-9888-EC115812E6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Here’s the problem: when you use two negative words together, they cancel each other out! It's like having two 'no' signs that turn into a 'yes' sign.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01AC2-D5B9-2C5D-E288-22026D820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366117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A49AF-5202-6401-3668-A3F530D31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987B42-0737-302D-43F0-8021BF589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A01153-6A28-C5BE-1280-CFB5575AB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FF186-4D2B-0D65-C107-68903CC28C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286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7E17D-B539-A02B-D5F3-0B2D8F9FE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8E1A91-426E-209F-83A6-C42FD14F7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10ACDD-C143-6DF6-0CDA-6A228150F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89846-FCE4-952B-420B-93C8B07FEE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681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171E5-F4A9-F7A9-F72B-154AC255E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2E500A-6F52-1BBD-45D3-77407E0B27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D1B88E-765E-DCF2-34A1-DF101FF2BF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263C6-D2F6-876E-D1DA-CB38977C72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608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C8FB4-2D2E-408D-BAD9-7CF064E9E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4B5534-5039-7DA1-07FC-9344CFD331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FEAAAE-83C0-E926-A255-54AFE93A2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F3C4D-C57B-E8FD-8341-93368AEB13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978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70995-F75E-CD28-07A9-1741A994E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754F2-D690-4B34-2153-B541A29DD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557CC8-F291-4BD2-1549-4FBE01B2F0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1A475-C0EE-66EB-E60B-50F01B3AAE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51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1A090-3BC7-850E-819E-6FF757370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2C0699-C3B6-3694-104D-E0F90B4A6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1BDE95-464E-0263-8560-D1A335AEE8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29FF1B-1AC4-5B39-92CF-5A296DFD2E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1A398C-5784-66EB-5F3C-9FE6A359E81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073FBF-BCF1-725A-0036-0DC0FF662E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0111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3C385-82CC-39E8-AAC7-D782B8629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A9C3F1-CD99-E25C-AD19-32DF367A6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1DF0C8-8B3C-EA06-6C72-6F71F83C30A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rubbish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CFD519-D4B2-6400-B1E5-A0662CBC96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DA1F82-1213-C6AF-7FE1-16A8BC3E1DA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59C811-B981-41D7-9804-AE74B44697A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186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F8AA4-8E3C-BC23-D7BF-C00861AE8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9D3180-6093-3A78-E216-701FD769E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373572-7312-FE5C-44B9-08D9EA7C969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rubbish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58A07D-A874-3D47-6442-96DBE6A737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91D80F-A4B9-E929-017B-D55EB3DED8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F6B7EC-9AED-363A-186D-2AC45365E7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1615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733676" y="4795837"/>
            <a:ext cx="652462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67192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62223" y="487802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43424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43611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2422758" y="419411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2447221" y="428074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2562728" y="496734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496582" y="42252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488405" y="418567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923930" y="488852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756014" y="5149594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71566" y="43854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83143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3690616" y="430269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3629026" y="2266359"/>
            <a:ext cx="1936090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“above”?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6096001" y="5002156"/>
            <a:ext cx="2247900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attacked Aimee.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C80D2-55A6-E680-9006-5750E2870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221F8A-BC8F-8707-D6E4-374C1ED4E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C5E6088-2F17-35D5-C728-5664B9B35B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993C5D-EED7-0BD1-4B72-CC691AAE1880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“high”?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3984C1-06FF-D418-E070-4772575BA8AA}"/>
              </a:ext>
            </a:extLst>
          </p:cNvPr>
          <p:cNvSpPr txBox="1">
            <a:spLocks/>
          </p:cNvSpPr>
          <p:nvPr/>
        </p:nvSpPr>
        <p:spPr>
          <a:xfrm>
            <a:off x="4888947" y="5033723"/>
            <a:ext cx="2247900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D7D2157-1E0E-6836-C92A-D30BC2DDC513}"/>
              </a:ext>
            </a:extLst>
          </p:cNvPr>
          <p:cNvSpPr/>
          <p:nvPr/>
        </p:nvSpPr>
        <p:spPr>
          <a:xfrm rot="16200000">
            <a:off x="5358647" y="436651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2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011692" y="470865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3230761" y="4141409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5386474" y="42478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5249700" y="470865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234763" y="430384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059147" y="4777631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116440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114626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6932532" y="263302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429375" y="1599913"/>
            <a:ext cx="190127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064071" y="1575228"/>
            <a:ext cx="238858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629755" y="25136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Negatives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2868EF3-E5E1-9E5A-DAFE-6631C7CBB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38157E-E768-F25D-3720-8AD36614DDA4}"/>
              </a:ext>
            </a:extLst>
          </p:cNvPr>
          <p:cNvSpPr txBox="1">
            <a:spLocks/>
          </p:cNvSpPr>
          <p:nvPr/>
        </p:nvSpPr>
        <p:spPr>
          <a:xfrm>
            <a:off x="407482" y="339635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“negator” is?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075384-6E73-B2FC-98CE-4302C9AD4B3D}"/>
              </a:ext>
            </a:extLst>
          </p:cNvPr>
          <p:cNvSpPr txBox="1">
            <a:spLocks/>
          </p:cNvSpPr>
          <p:nvPr/>
        </p:nvSpPr>
        <p:spPr>
          <a:xfrm>
            <a:off x="5200650" y="1825625"/>
            <a:ext cx="6583867" cy="47847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most common negators are: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nothing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nobody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neither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D52FDA-91E7-69E8-6E63-B7E121DDD6C4}"/>
              </a:ext>
            </a:extLst>
          </p:cNvPr>
          <p:cNvSpPr txBox="1"/>
          <p:nvPr/>
        </p:nvSpPr>
        <p:spPr>
          <a:xfrm>
            <a:off x="407482" y="1825625"/>
            <a:ext cx="441216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negator is a word that means 'no' or 'not'.</a:t>
            </a:r>
          </a:p>
        </p:txBody>
      </p:sp>
      <p:pic>
        <p:nvPicPr>
          <p:cNvPr id="11" name="Picture 10" descr="A cartoon character with a hat and a wand&#10;&#10;AI-generated content may be incorrect.">
            <a:extLst>
              <a:ext uri="{FF2B5EF4-FFF2-40B4-BE49-F238E27FC236}">
                <a16:creationId xmlns:a16="http://schemas.microsoft.com/office/drawing/2014/main" id="{04852432-DF78-D5A9-6F1B-E8D8F8B90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0" y="3667606"/>
            <a:ext cx="3171825" cy="3085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41B489D-2CFE-487F-54AB-EBDB23BCD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F5A7B5D-8204-E1BF-8DDA-59C5F7B2D0C8}"/>
              </a:ext>
            </a:extLst>
          </p:cNvPr>
          <p:cNvSpPr txBox="1">
            <a:spLocks/>
          </p:cNvSpPr>
          <p:nvPr/>
        </p:nvSpPr>
        <p:spPr>
          <a:xfrm>
            <a:off x="483682" y="339635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Trouble!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C81BF2-208B-5545-E4D1-9ABFDCFD321A}"/>
              </a:ext>
            </a:extLst>
          </p:cNvPr>
          <p:cNvSpPr txBox="1"/>
          <p:nvPr/>
        </p:nvSpPr>
        <p:spPr>
          <a:xfrm>
            <a:off x="483682" y="1679516"/>
            <a:ext cx="1137703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</a:t>
            </a:r>
            <a:r>
              <a:rPr lang="en-GB" sz="3200" i="1" u="sng" dirty="0">
                <a:solidFill>
                  <a:schemeClr val="bg1"/>
                </a:solidFill>
              </a:rPr>
              <a:t>double negative</a:t>
            </a:r>
            <a:r>
              <a:rPr lang="en-GB" sz="3200" dirty="0">
                <a:solidFill>
                  <a:schemeClr val="bg1"/>
                </a:solidFill>
              </a:rPr>
              <a:t> is when you use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TWO negators in the same part of a sentence.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DFC62E-7281-F817-56C7-3AF151EDC58E}"/>
              </a:ext>
            </a:extLst>
          </p:cNvPr>
          <p:cNvSpPr txBox="1">
            <a:spLocks/>
          </p:cNvSpPr>
          <p:nvPr/>
        </p:nvSpPr>
        <p:spPr>
          <a:xfrm>
            <a:off x="518066" y="4019165"/>
            <a:ext cx="11377034" cy="92233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did not see nobody.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2C9098-A4F8-54E2-C3E3-9A8F043A8D84}"/>
              </a:ext>
            </a:extLst>
          </p:cNvPr>
          <p:cNvSpPr txBox="1"/>
          <p:nvPr/>
        </p:nvSpPr>
        <p:spPr>
          <a:xfrm>
            <a:off x="518066" y="3094992"/>
            <a:ext cx="11377034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negators are in this sentence?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EF582B3-FD38-EFE0-C70F-7F8ED6DD39FE}"/>
              </a:ext>
            </a:extLst>
          </p:cNvPr>
          <p:cNvSpPr txBox="1">
            <a:spLocks/>
          </p:cNvSpPr>
          <p:nvPr/>
        </p:nvSpPr>
        <p:spPr>
          <a:xfrm>
            <a:off x="2341057" y="5218690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1: not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3256C0D-2B9B-84B0-E6D4-696B6C41A2CF}"/>
              </a:ext>
            </a:extLst>
          </p:cNvPr>
          <p:cNvSpPr txBox="1">
            <a:spLocks/>
          </p:cNvSpPr>
          <p:nvPr/>
        </p:nvSpPr>
        <p:spPr>
          <a:xfrm>
            <a:off x="6960682" y="5218690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2: nobody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6DB4FE3-86BF-CFB7-D359-A2918746B628}"/>
              </a:ext>
            </a:extLst>
          </p:cNvPr>
          <p:cNvSpPr/>
          <p:nvPr/>
        </p:nvSpPr>
        <p:spPr>
          <a:xfrm rot="18685538">
            <a:off x="4582320" y="4858969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39AA5F0-4744-B560-092D-D4A7AD4E6EBD}"/>
              </a:ext>
            </a:extLst>
          </p:cNvPr>
          <p:cNvSpPr/>
          <p:nvPr/>
        </p:nvSpPr>
        <p:spPr>
          <a:xfrm rot="13802166">
            <a:off x="6933299" y="4900678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D03BB-B182-AF1B-E2A8-E36473282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568C349-257B-8652-6388-DD260E00F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67AAE53-2BFC-45D7-3513-582257F61A21}"/>
              </a:ext>
            </a:extLst>
          </p:cNvPr>
          <p:cNvSpPr txBox="1">
            <a:spLocks/>
          </p:cNvSpPr>
          <p:nvPr/>
        </p:nvSpPr>
        <p:spPr>
          <a:xfrm>
            <a:off x="483682" y="339635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Trouble!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A6C724-51F3-28FA-C426-631B61B00B9F}"/>
              </a:ext>
            </a:extLst>
          </p:cNvPr>
          <p:cNvSpPr txBox="1">
            <a:spLocks/>
          </p:cNvSpPr>
          <p:nvPr/>
        </p:nvSpPr>
        <p:spPr>
          <a:xfrm>
            <a:off x="518066" y="1749927"/>
            <a:ext cx="11308266" cy="92233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like in maths, two negatives make a POSITIVE!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94970-092C-79D3-0CC6-08F125EEA79C}"/>
              </a:ext>
            </a:extLst>
          </p:cNvPr>
          <p:cNvSpPr txBox="1">
            <a:spLocks/>
          </p:cNvSpPr>
          <p:nvPr/>
        </p:nvSpPr>
        <p:spPr>
          <a:xfrm>
            <a:off x="518066" y="5913436"/>
            <a:ext cx="11377035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did not see nobody = I saw somebody!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0B5A50-CC6A-54F1-0794-022841E06EFE}"/>
              </a:ext>
            </a:extLst>
          </p:cNvPr>
          <p:cNvSpPr txBox="1">
            <a:spLocks/>
          </p:cNvSpPr>
          <p:nvPr/>
        </p:nvSpPr>
        <p:spPr>
          <a:xfrm>
            <a:off x="518066" y="3291379"/>
            <a:ext cx="11377034" cy="92233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did not see nobody.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5B7B268-8733-55BA-2D67-BEC6A81319D3}"/>
              </a:ext>
            </a:extLst>
          </p:cNvPr>
          <p:cNvSpPr txBox="1">
            <a:spLocks/>
          </p:cNvSpPr>
          <p:nvPr/>
        </p:nvSpPr>
        <p:spPr>
          <a:xfrm>
            <a:off x="2341057" y="4490904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1: not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EA9383-E1A6-9283-5F6E-7300A9546B64}"/>
              </a:ext>
            </a:extLst>
          </p:cNvPr>
          <p:cNvSpPr txBox="1">
            <a:spLocks/>
          </p:cNvSpPr>
          <p:nvPr/>
        </p:nvSpPr>
        <p:spPr>
          <a:xfrm>
            <a:off x="6960682" y="4490904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2: nobody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5D6CE3C-A26A-3D77-C8FB-51FB5F694467}"/>
              </a:ext>
            </a:extLst>
          </p:cNvPr>
          <p:cNvSpPr/>
          <p:nvPr/>
        </p:nvSpPr>
        <p:spPr>
          <a:xfrm rot="18685538">
            <a:off x="4582320" y="4131183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32A61D1-A5D0-7892-B897-EC9413BCF516}"/>
              </a:ext>
            </a:extLst>
          </p:cNvPr>
          <p:cNvSpPr/>
          <p:nvPr/>
        </p:nvSpPr>
        <p:spPr>
          <a:xfrm rot="13802166">
            <a:off x="6933299" y="4172892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876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8" y="1591529"/>
            <a:ext cx="11377035" cy="3371136"/>
          </a:xfrm>
          <a:prstGeom prst="roundRect">
            <a:avLst>
              <a:gd name="adj" fmla="val 12711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Standard English is considered the correct way of writing. 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There is no slang and rarely any apostrophes of omission.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should be used in all formal situations.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3CF5F-7923-B21F-AD7B-247970368E2A}"/>
              </a:ext>
            </a:extLst>
          </p:cNvPr>
          <p:cNvSpPr txBox="1">
            <a:spLocks/>
          </p:cNvSpPr>
          <p:nvPr/>
        </p:nvSpPr>
        <p:spPr>
          <a:xfrm>
            <a:off x="407478" y="444235"/>
            <a:ext cx="11377035" cy="95190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is Standard English?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B0E029-FFC8-A8DF-8D94-9D5F160B7FE4}"/>
              </a:ext>
            </a:extLst>
          </p:cNvPr>
          <p:cNvSpPr txBox="1">
            <a:spLocks/>
          </p:cNvSpPr>
          <p:nvPr/>
        </p:nvSpPr>
        <p:spPr>
          <a:xfrm>
            <a:off x="407478" y="5158056"/>
            <a:ext cx="11377035" cy="95190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negatives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Standard English!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don't have no money.</a:t>
            </a:r>
          </a:p>
        </p:txBody>
      </p:sp>
    </p:spTree>
    <p:extLst>
      <p:ext uri="{BB962C8B-B14F-4D97-AF65-F5344CB8AC3E}">
        <p14:creationId xmlns:p14="http://schemas.microsoft.com/office/powerpoint/2010/main" val="23431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“don’t” and “no” are both negators!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I don’t have no money. = I have money.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Is this what the writer meant?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don't have no money.</a:t>
            </a:r>
          </a:p>
        </p:txBody>
      </p:sp>
    </p:spTree>
    <p:extLst>
      <p:ext uri="{BB962C8B-B14F-4D97-AF65-F5344CB8AC3E}">
        <p14:creationId xmlns:p14="http://schemas.microsoft.com/office/powerpoint/2010/main" val="158968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C58E-64C1-370F-4D70-A34E934BB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1F11A88-499F-6FB3-DDBF-4B1A3094D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A539678-F2C8-3E66-EF9C-A753B51218C5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77C1BC-41FD-0690-B07A-63F453FC1471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fix the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99B40-3A99-4166-FF82-052C2918E593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don't have no money.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=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EFD3C-1FF5-4B85-44F5-4AE51996187F}"/>
              </a:ext>
            </a:extLst>
          </p:cNvPr>
          <p:cNvSpPr txBox="1"/>
          <p:nvPr/>
        </p:nvSpPr>
        <p:spPr>
          <a:xfrm>
            <a:off x="297722" y="3762155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don’t have money. 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OR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have no money.</a:t>
            </a:r>
          </a:p>
        </p:txBody>
      </p:sp>
    </p:spTree>
    <p:extLst>
      <p:ext uri="{BB962C8B-B14F-4D97-AF65-F5344CB8AC3E}">
        <p14:creationId xmlns:p14="http://schemas.microsoft.com/office/powerpoint/2010/main" val="285431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D16C2-087A-E5C8-13B1-694075672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D91C26-5465-C360-264B-248FE5ACF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6F95BE-F00E-6587-DF1C-3E6F9835990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43902F-F5D3-C304-587E-29DBC1538A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C7E7E6-5DBE-8B84-5E47-A7FDB87A698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22E27-893A-6C0E-4616-BBBCB938269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1363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can’t hardly wait.</a:t>
            </a:r>
          </a:p>
        </p:txBody>
      </p:sp>
    </p:spTree>
    <p:extLst>
      <p:ext uri="{BB962C8B-B14F-4D97-AF65-F5344CB8AC3E}">
        <p14:creationId xmlns:p14="http://schemas.microsoft.com/office/powerpoint/2010/main" val="125680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can’t hardly wait.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178C0C-37F6-5D63-178E-7B7A588D0BD1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“can’t” is a negator, but “hardly” is not a negator. 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“hardly” means “barely,” so the sentence means “I can barely wait,”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which is still a negative tone but not a logical double negative.</a:t>
            </a:r>
          </a:p>
        </p:txBody>
      </p:sp>
    </p:spTree>
    <p:extLst>
      <p:ext uri="{BB962C8B-B14F-4D97-AF65-F5344CB8AC3E}">
        <p14:creationId xmlns:p14="http://schemas.microsoft.com/office/powerpoint/2010/main" val="82458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2BE45-9B13-B949-EE69-29ECCC92F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C8EA17B-8557-EC62-8E2B-378E707CC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363595A-080B-63FB-EEEE-26B5B776E606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0E253-354F-D39F-C467-D5804F5B3898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01A7A7-D3A4-F2AF-2E35-5BF1B57E8FDC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</a:t>
            </a:r>
          </a:p>
        </p:txBody>
      </p:sp>
    </p:spTree>
    <p:extLst>
      <p:ext uri="{BB962C8B-B14F-4D97-AF65-F5344CB8AC3E}">
        <p14:creationId xmlns:p14="http://schemas.microsoft.com/office/powerpoint/2010/main" val="27779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77D31-BFAD-ABD5-2BF4-8BFD772C5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E08AC3-0F19-8EC8-4EFE-A96BDE6C8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518E1-51BC-2804-A4B6-CB28C6DB1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303A4C-198E-6FF6-8163-1B5A06C9016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6A8FDB59-F465-B363-8E6A-271173C30C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5F06CE-37BF-FFA8-CD11-1A9337691659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DC4861-701F-25ED-261F-CB7CDC054193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“can’t” and “never” are both negators!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 = He can be on time.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Is this what the writer meant?</a:t>
            </a:r>
          </a:p>
        </p:txBody>
      </p:sp>
    </p:spTree>
    <p:extLst>
      <p:ext uri="{BB962C8B-B14F-4D97-AF65-F5344CB8AC3E}">
        <p14:creationId xmlns:p14="http://schemas.microsoft.com/office/powerpoint/2010/main" val="363453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EB98F-908B-ACF1-7CB1-9A258B42A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2F6FCFF-AB08-5E70-45EB-CE783BE90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F3E286C-191B-1E49-185E-A20FA473B613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D228CA-C003-87D8-39DA-DA02CDE21914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fix the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D1B6E4-9DC1-B93B-A8B8-A702A750EF91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=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6C82BC-B0BB-7197-B461-4ACBE81E898F}"/>
              </a:ext>
            </a:extLst>
          </p:cNvPr>
          <p:cNvSpPr txBox="1"/>
          <p:nvPr/>
        </p:nvSpPr>
        <p:spPr>
          <a:xfrm>
            <a:off x="297722" y="3762155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He is never on time.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OR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He can’t be on time.</a:t>
            </a:r>
          </a:p>
        </p:txBody>
      </p:sp>
    </p:spTree>
    <p:extLst>
      <p:ext uri="{BB962C8B-B14F-4D97-AF65-F5344CB8AC3E}">
        <p14:creationId xmlns:p14="http://schemas.microsoft.com/office/powerpoint/2010/main" val="35222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It’s not impossible.</a:t>
            </a:r>
          </a:p>
        </p:txBody>
      </p:sp>
    </p:spTree>
    <p:extLst>
      <p:ext uri="{BB962C8B-B14F-4D97-AF65-F5344CB8AC3E}">
        <p14:creationId xmlns:p14="http://schemas.microsoft.com/office/powerpoint/2010/main" val="84244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It’s not impossible.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3A9102-D5DD-1626-4DE6-FC56CE92FC2D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“not” is a negator, but “impossible” is not a negator. 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means “possible,”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but it’s not considered incorrect because it’s a way to soften certainty.</a:t>
            </a:r>
          </a:p>
        </p:txBody>
      </p:sp>
    </p:spTree>
    <p:extLst>
      <p:ext uri="{BB962C8B-B14F-4D97-AF65-F5344CB8AC3E}">
        <p14:creationId xmlns:p14="http://schemas.microsoft.com/office/powerpoint/2010/main" val="41422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She isn't doing nothing.</a:t>
            </a:r>
          </a:p>
        </p:txBody>
      </p:sp>
    </p:spTree>
    <p:extLst>
      <p:ext uri="{BB962C8B-B14F-4D97-AF65-F5344CB8AC3E}">
        <p14:creationId xmlns:p14="http://schemas.microsoft.com/office/powerpoint/2010/main" val="46892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She isn't doing nothing.</a:t>
            </a:r>
          </a:p>
        </p:txBody>
      </p:sp>
    </p:spTree>
    <p:extLst>
      <p:ext uri="{BB962C8B-B14F-4D97-AF65-F5344CB8AC3E}">
        <p14:creationId xmlns:p14="http://schemas.microsoft.com/office/powerpoint/2010/main" val="71645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didn’t say nothing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no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-0.22161 0.1217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B80B7-DA26-38BF-5707-1CC0781B5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3D47F5E-644F-2861-2371-3DC56DCDC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1E4D333-D546-7800-E64A-DA5830492BC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0CEF0B-E51F-1E89-F8EC-BE813758606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F96006-9AB5-5492-B45F-09DFAC2F4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C083BA1-42B8-ACA6-37ED-28522FFC6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EB1D85-4520-7A18-9020-94C93E8AB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no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03F6413-6B6C-0C84-D5F0-FEC037389099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A7EE751-11B6-3757-0754-88819090FE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DB6DF7E-4508-1E86-A36E-A53FA83750B4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74337B-6AC0-1CE7-BA4A-D6A4B809A22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19E4B02-1085-CADC-FCC6-843901590482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FE83EF9-21E3-4594-34F4-A4D03267DA8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324CF2-0237-1AFE-110B-78CA2B6F12ED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877285-BFFA-671A-528E-21C61AF00C9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733CDD-50D8-B4AC-75FF-FD468FE037B3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6EE7C7-C880-3069-448C-FED63662125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B69F7F6-8E10-A02B-0ED1-B17C4B05C29B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E48570-EAD0-FC66-3A52-5A31CF6EFE6B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DCA4EE5-863F-5DAB-5E9B-F7D70A8F16FC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AE3E31-DB6C-D7A0-9A67-9521DD1F85F1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F6E5B6D-A316-19ED-DB25-763505BC9AB1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3EAF0F9-33E9-E8D5-DDB3-41E278785B77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7112701-3322-0A08-25D4-0CCB98B04111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2633D50-7A3D-C0CC-3DA3-B3D20A3C6902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658AB9-37C1-F6EB-7411-370ADBAC9157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5FA8590-5F21-E31B-5195-B3C544BC0C2C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0F5F78-8C8E-0438-ACB9-3073725EBF71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2A4EA9-AFD8-2F0C-7CBD-429DE2E3B9E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4B13931-6A54-6124-0873-89929453124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68FDE66-BDB7-72CE-E2F0-6F21E6EF957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8C5433-7DB9-0FF1-7224-D5031F89FD55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15056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7F295-2DBE-2D1F-D841-3DCE72664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84951-4AC7-DE6A-87E6-05540361B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C37FAA4-4F1B-7601-87DF-5FD16B9A60F0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6ADB43B-7130-14FD-8AE5-4FFEEC9FF22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747510-CAED-ECD4-0666-AEBCF7222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CFD3422-2040-4FA7-0EB2-3834A362D5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1DAAB9F-0FFC-4133-3F23-5C45427036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no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AFA9390-9069-9D36-1E71-74703B0239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625308D-9B90-84D4-8644-D176F161116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13B573F-206F-CCCA-BB89-25D2A0B0FCB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A8B2F0-2C9D-A584-963B-D459A21A512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AC2D65-5E9A-01CA-647B-BE3F1AD1E77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30D19EC-E46F-AF1B-5AFE-618505AB3D12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173CF2-3166-D487-39A1-A4D5513AE708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AAE318-CB82-541E-DAD9-58EB91B9751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D714FD-BA09-808A-97E7-7B484B075643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21F649-6A02-7604-7250-CE97B45CD2AB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F13C890-CEDB-3530-BB49-F3D0A561F8B9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BFCA4E-688D-9EF0-E3DC-00274B2591F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2A41888-5729-45C8-A527-332E7470299B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999E93-F02B-B651-D38B-2722D62D8D02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0DAF755-DA13-1E2F-4AE6-0BBA76FD254A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4755F79-136A-F9FA-AB48-48815D6D3126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213D12C-BC98-9EF6-866F-6F9F0B932224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BB0B8DB-2F7D-A1CE-1C45-8D019603C9C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24C94B1-7590-DA42-9719-A539000543C1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EBC2651-027D-24F2-9005-DE2181D2C2AE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D4DB3D-9E85-25ED-BC3E-1300A0A84299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7E05D91-D85B-D767-D99A-E508FAF7E94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590303-CE52-5483-8C2C-37342207824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035DC90-28D5-A177-48DB-D10E0A24B0A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616CA3-C753-D63E-9311-B3B5F5DA9942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5692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B794-9269-1B1E-8253-9C51357DB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DA53B47-A702-4341-1F9C-F5AA4198B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6D6E825-1118-885C-BBE8-074249F931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C792ABA-5084-BD7D-5436-ACEBC010FD4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EF5A7AF-DC51-BA6F-7CC3-A1E171A43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DB740E2-C26B-A1A1-AE2A-A68D3DA655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37F3C00-68BA-E9D2-3963-DA0FDC1CD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AD9D9C2-888F-1160-C318-CAAF330EFC7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3407C47-36E2-9431-C546-4ECAE8264AEB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BB12FD9-AD56-4B03-1F6F-1B9EDB7F59D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670480-B9B3-5996-017B-9EB58FAB14E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E6C21DF-172F-0903-39C1-C306F2A5449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94B2383-5685-6A17-1440-1B035F6EADC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AE220C-6708-6B70-170E-FA5F7824FF5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A4816A-401A-90C4-4FD7-7C59686356E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68B9A4-C355-C81C-0966-4E3369004B87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13D968-A6A6-BE4B-B5F1-694745EEFBCB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65967D1-5F87-47CC-0A54-EEFDEFE63282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FBD38F-1793-C2D1-F51D-04343AF3E535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B457067-A7F4-8486-46C7-72C6F5EA651E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4BE3250-666B-C68B-0B7B-167ECC1449DE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B0DFB53-47F3-4196-C0A3-9B278C590078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E80E855-E7DB-B3F7-83BA-7015798DC9CC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872E57F-4884-1D54-B0A8-4774EE2D30B1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AB157D8-0C21-677D-AA84-A996BD13DDF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5D6E3DC-3236-ADD5-532B-8D3C8ED3A9C8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214A17-9046-373C-8E07-0518CD1EE558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A716E76-5359-41C2-7FFD-30AD7D460442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25BE61-4E71-E040-C2E1-5A779915B8B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DE446A9-792D-A3D8-32D1-FC09AB60510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36315F-9172-42F5-0002-0ED3FBB6551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90AEF6-7496-3729-B30D-A0A59894AA91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5227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AE427-2FD8-FE2A-15B6-497D73B49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D9D5B94-9F69-1279-277C-4BB149B2C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B4847CE-60E3-7EC7-D80D-3569A8B99BD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3139E4-2C18-8653-E5B3-55EC4198E3A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5E62C0-0636-D923-A4D3-6D921E2B2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BD64DC-F51C-26FB-5E3B-6C50E4494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A84394-F88C-DF01-B23F-01F03502A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never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A93381D-A8D0-4AC3-E39D-7BBFE0DA8FD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8B6DC88-1413-3D43-7028-CFEA8F379AF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9D64E0-E100-7DB9-53E0-EAC82B5FD90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041CFA-51B2-0E8D-EB3B-F795233AB930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73F7B05-3F3F-F44A-B63C-A97E55D87FF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23E5A84-659C-5388-B086-DD86F39EC8F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EB5BA8C-AB99-FFA2-0EFA-541027CAC5C7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BBF207-2FA6-DB62-097C-C1F1F4EE37A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B62160-AD12-3571-589F-5D48E3161290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E8F932-734B-1AE6-C528-EB4534CBF24E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DE58B1-7E72-2E4C-934D-14543EE462FF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F15927-2CAB-C7AF-401B-ACA008A404A7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20C3961-FB99-BB46-F579-4D33DB1C0DCB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C48EC36-BE25-5C1E-0455-52FF1757F39A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E31C5F6-C64E-0DD4-53A7-7C633002D5E9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B46A9B-24C0-91E5-75F3-C4A61892734E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F949B07-F9B3-1443-8A95-73EF0A653B16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1BBFBF-976C-3465-946B-FE04B9F5BF7D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A17F25D-CD07-7E68-CE29-FF11E19DB99D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D353159-F82B-CC0B-3DEB-1B30CDDBAA17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ABE942-5E30-9977-AD48-8E50508DAABE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50B85F3-1792-09A1-B4A5-3237B30411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F0033-65AE-D3C5-0150-6CDB4342A3D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DDAC303-71C9-3FA8-1E14-909CB94A4DA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4E8785-47D0-62D8-F220-F5E4F105A92B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60464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75E88-8546-30BD-4E32-6494C644E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926B06-C642-4885-C6C8-4336C42B7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E6BECA-9382-1CC8-1BAE-889DD38440A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5156E5A-84A2-E069-1F38-34B51AC9248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95C72-2EE7-0D79-C9EA-247DCEB36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C9E63C-5B7F-FC49-5583-0EA4E9738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56CCAA-76F3-F065-6D05-563F5F5B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F11D00F-7B01-5499-0EFE-ADDF637EA7F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E3B06AF-230C-3CC6-F5BE-147848C714F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E5529BA-0879-9548-B794-EAD21CB608F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F4BE17-B2B2-33E4-3D96-B183151B108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FA978CE-5098-5EAE-1389-5C0AA4700BC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E532CA3-4EFA-CACD-7634-C08325FD3C8A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0D0C14F-9708-C960-7882-88CFD301B212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8769A0-D486-06A8-103C-B9064D873BD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B590EE-69D2-2D28-AFBD-F64C33A3C34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0DDB126-CB44-DD03-8397-BF3A5442AE83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4E3F620-0BFA-0697-E74E-7511418D5485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14782E9-B3D5-66C8-7503-7586BF503DEE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0A1607E-132C-6E25-9ED0-FD1E873F07FE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BB7FD7-5FDA-6CF9-7D37-256AEBF6AB5D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3CE892-274C-CBEB-5A76-58FF1CCD8D8D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EC0D323-CC12-6258-5BE3-980524694795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5A39505-5062-3630-3D00-D6102541378E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A2374F-9938-FB9D-28AE-0F311F13AFE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C1B7F2-74C7-2639-199B-0415BD7C3DC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A0F1049-0887-3383-9632-42DC49B07642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6E8FBA-B620-09B3-9DC8-753BE8E46482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40A2DEE-69D5-9EAD-1234-D04B49433C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22797A-2936-682C-CD49-B7463319857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945A159-DAEF-53E1-35F5-366FEEFA28D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6BFFE-2BF3-D862-1533-5D303B172847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884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1B803-8E2D-DA7C-BAF3-B4D54FAE7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497527C-1015-E69C-4DAB-09C236C58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85A760-EC09-F508-FC8A-3E008B0EFC9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65A70CD-0161-18F9-B92C-E5043EF55A0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C6AB80-EB90-F5A6-7ACB-08730681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4D5B6D7-EEA2-7E7D-CB4F-668672B1DA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44ADCB-5423-994E-E837-7830932F9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late to work.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didn’t make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81EAF4-5FCD-4092-7F0C-A7ABFA75AD7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8CF022D-F48D-5BAE-3EB7-58E491875B5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0AC3E4-CC61-A461-F3FF-8F313BD23F2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B9DFF5-91A0-6438-C6FC-6C3FAD3C369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3C3960B-463F-A071-4B74-376E917731C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38500B6-BBD8-1E17-3FA0-E7D20728DAD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237E61-FF4F-EFB1-0B2E-8BCC757248C5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C46A707-B291-201E-F743-671D6BDAEE5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B17D673-867C-D09F-19FB-67F0C1AE4375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C9AD41-69EE-6F88-8B96-54E943120088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90D1C6A-41EE-A924-87AB-AABA203CE85D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ECB9E7E-8B85-9AC2-0E95-7C351C287A9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058AE0E-8C50-6D52-28E7-6EFDD90D697B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5FDAB9D-4FC0-36C1-7C92-50821333E1DF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D97D66-DBDA-8FE7-8E79-2D6AEF72E0C1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5C714A-A769-7DED-9B20-A70FFDAFD342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EB29A38-785E-C88A-EF1B-305E7044D876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16C12B0-790F-F049-3655-2D340A82811A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9B97AA-1FEA-7FC6-0B39-FCC402BD5D27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6CAC2D2-F222-D88D-0B43-D49E4C576C61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3EAC42B-DE72-2B9E-28E4-FD5FDF532F98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E2871CC-7D91-0ABD-4C83-AD8B3FCF18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186F71B-01BE-570B-B36D-2F541950A2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4FBB666-B89A-4176-946E-5E115A525E8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500CBF-45EA-5F1D-0E3E-FD9CACEBD38A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33446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3BE90-3176-1E9D-45C5-F17588B38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B3F67FE-C5BC-4D04-4254-8988E8922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17E5B8C-3161-3841-C501-3F490DC373E0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D086C5-6251-890F-8987-C957A8B6221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ED6CA6-C72D-A50D-6B0D-3DA509F7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AF601BB-2329-D911-12B8-ABDD7A4B7C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58D264-0FD6-9BEA-C1AD-C8A324318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late to work.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make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F5954E2-5C09-F167-A2C4-B5DAAA12E04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81E6B66-6425-AAC9-E836-8C8ECC0F38A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EF0C9E9-A1A3-5D2A-B02F-5437027A63B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2A7B8A-72C2-1B30-8343-B14B493C2A4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2C707CA-1C3E-7FD8-2CB3-F5F89C46960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91DF26D-E3A5-1310-C6A4-6F7A1C8F7F7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4709A9-2ADB-6A22-E1F1-64FD83E9968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B560C43-D35F-9836-248C-3AC9C105B86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539B8B4-6952-02D3-1F5B-7A5CE91533C8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4EC4A8-2342-DC6C-A769-8BAD615B987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937FA33-2734-E7A2-FC7C-565FA1D9C82E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CDFC545-8C6C-F40B-168F-2E51636DC534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20D711-D51B-9F81-E53A-5DC558FA76A6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30B3B2B-B420-5D39-199E-DD8FC619AE34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EF766C-576F-8E9D-2327-793ED963A1FC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75F6DE-BEC4-53BD-5A39-041CE4D4B234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1F775B-4471-90DE-64DF-149ECD8C1C60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EDDE34E-30FB-6415-6323-9FA6D4A7702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B4A97C7-1568-7421-6EED-0DA1377A03E0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BE278F4-6D50-4533-4359-A5027929217B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9CB366-EBA8-853C-6007-DEEDA324E129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A3C2084-A5E0-5A62-81F5-62000D94A10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C4C44D-F0C4-8AAB-73B9-51E3F00E648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0412E76-B537-C134-5F70-570C6A4E7F9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44EF4F-DA09-62FA-00D7-82B36B2427DA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57238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E3AC3-5702-B4C4-8F11-2684F7039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3639066-ADB8-50BC-F194-FA023EE6E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0F3ADB-3C97-7F0D-8A6A-A93EB62CFE5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17520A-46C8-94EC-0561-BEC72753C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5704787"/>
            <a:ext cx="750764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Challenge: Can you think of a sentence with a double negative?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C09DADD-5E4D-CE97-BAF9-E8B647AF806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 by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removing the double negative?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EDD618-6792-3B33-9945-DA8BE05D9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D4BFADE-93F3-A56E-4EC9-9329D1A89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848890-AFB5-4811-363C-C10E11C27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say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nothing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about Scrambler.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said nothing about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couldn’t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fault.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couldn’t find a fault.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never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late to work.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wasn’t late to work.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didn’t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make </a:t>
            </a: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noise yesterday.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made no noise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EA3BCC6-A7C5-73D8-24AB-7CC8BE4C8DA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1D29940-484F-8C35-C1E5-3C550B0499BC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96FD156-5548-A355-051C-D1EAA9AF14E4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D820D-EC8B-A26D-0264-EAB30320F4F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6CD5E8-E93B-4037-8B9A-613455CDACAC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3106BE5-5DF4-2B66-4825-5E5D78A4B7C7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A6B86AF-87B2-EBE2-BB37-DC49F2D1120E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C01D92-E901-AB22-1B40-F0C8401ACC2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A3E4665-0B43-009E-B1C3-FE28C623683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D0C29C0-E4B6-8EE8-0E07-AFD52A7A6377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2AFBABC-F456-B665-7502-09917551C077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9545C40-10A6-919A-6B9E-A09483C24F6B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00EA67-3147-1D40-2DCE-05E4C5C07BC5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2F6DE6E-28CE-3F1E-98E9-CDE472B858F4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97748E-F783-8096-765B-04376D992CBB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260CEBB-5F31-0869-29DF-260E3F66F669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7E4C63-9BD1-C450-5A08-FC3DAAA0CFD7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C350258-8CFE-A8BD-D1FD-E83FAD95234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8701FBD-0BD2-D7B4-2516-39C3AF44AE06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930DD6B-2F00-A4A8-07AC-015240BE178A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70DD0E5-B145-7EFB-7310-AB98077C74C8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9459D56-81B6-E8FB-DCE0-EAC0316DCFB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4CDF88-8ECA-E5FF-2F5B-83010FA1DC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048F660-50CB-C635-D642-3AE266CA2C70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B2909AA-9259-8A82-66A6-3C6922EE2705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1213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3187</Words>
  <Application>Microsoft Office PowerPoint</Application>
  <PresentationFormat>Widescreen</PresentationFormat>
  <Paragraphs>466</Paragraphs>
  <Slides>48</Slides>
  <Notes>12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Negatives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2025-12-22T09:14:48Z</dcterms:modified>
</cp:coreProperties>
</file>