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2595" r:id="rId2"/>
    <p:sldId id="513" r:id="rId3"/>
    <p:sldId id="2591" r:id="rId4"/>
    <p:sldId id="2592" r:id="rId5"/>
    <p:sldId id="2593" r:id="rId6"/>
    <p:sldId id="2594" r:id="rId7"/>
    <p:sldId id="532" r:id="rId8"/>
  </p:sldIdLst>
  <p:sldSz cx="12192000" cy="6858000"/>
  <p:notesSz cx="6858000" cy="9144000"/>
  <p:embeddedFontLst>
    <p:embeddedFont>
      <p:font typeface="Andika" panose="02000000000000000000" pitchFamily="2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AC6BE1-47A3-4412-8EA4-F852E30A2099}" v="4" dt="2025-12-15T13:02:30.8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3E26E-8EF1-B7D7-B3B2-AEB6812432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C4FC67-4F0D-642F-64D7-4DA6E519BB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740A0B-8599-F91A-3942-D1CF9D5109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BC5E21-33C8-EDF6-5A31-1A56E648D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3846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EDA95-C634-75ED-3CDB-4E7F789D1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CAAFC3-4C82-9364-039C-C71CCEAF95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B501D7-93C5-2BB7-8713-A30CC00C2C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C0240-407D-DFF5-E019-DEB18CD54B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5965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AAB2A-F73B-BBCB-C7E3-7EB662C4B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EB65C5-D035-9A6A-DC88-F775168926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00CFBE-E1C8-69D9-7BF5-6AF5C55934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E48836-0524-177C-E5F2-2F83CA7963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0108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C3CF1B-75AE-DD1D-9F19-67EE51F17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1D238DC-10AC-2A28-92F6-EBDD5A7C37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7F84BD-6654-F68D-0732-C696761B77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9A2A3D-C0F8-A613-5786-25E41D9A2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8554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3212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340627" y="1676770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Make these sentences suitable to say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your headteacher!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9618" y="-44418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Me and Sarah are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gonna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go to the library.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ain't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nothing wrong in class.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Can I borrow a pen off you?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Tell him to shut up, he's being annoying.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-0.22161 0.1217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4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6FF6A-6248-91AC-9155-B914BDE9F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A4437A1-D705-FD53-F04B-E474C55903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DFAF1E-F61F-2CB2-7995-EC170B062989}"/>
              </a:ext>
            </a:extLst>
          </p:cNvPr>
          <p:cNvSpPr/>
          <p:nvPr/>
        </p:nvSpPr>
        <p:spPr>
          <a:xfrm>
            <a:off x="340627" y="1676770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B16B95-491E-D25D-96F7-B100181092A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Make these sentences suitable to say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your headteacher!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F66B9F-79C9-B8BB-27FB-C750F5D2D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3FA68F-FE86-E9BA-DB17-31CA644236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587" y="31491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6185F84-4ADB-51E9-5B89-E87217E68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Me and Sarah are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gonna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go to the library.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Sarah and I are going to go to the library.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ain't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nothing wrong in class.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Can I borrow a pen off you?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Tell him to shut up, he's being annoying.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FF4B076-EECB-0030-C4FB-52D5BFD9EF18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0E264D9-ECBC-8B53-4D82-BBC26CE47416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3DE5C610-9A35-7E0E-FAE9-C6C316099005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B6F963-877C-D314-58E5-F340427B0BC5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10105EE-636A-D0A4-9DF2-98D6A09BE1E2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5E71331-DB3C-29D1-CC64-8F3E29C022A4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6A8DB1-2441-57EF-3C40-24BBC289E333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E60B2E4-E891-3411-A518-D67E6DEA4F5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C6F4F55-7E83-E460-AF3B-7751DF35D28F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58F0B5D-852D-C274-1DF9-75B800596CC7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9501DC-7446-2352-1CB5-012623951E05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57D61D0-DE71-2D28-7CD1-1BF017A3A55C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7FDFE44-BB93-56E7-BAA0-2952CA20EC95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077267A-E264-9663-E0E6-149857689951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DD62567-9BE5-C4D9-D5B9-BC997CA026EF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F07DC5E-0332-8466-EFA2-A3F2E146F9AB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6BB00BA-8546-1D02-A23F-87C83301C6F2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9210993-3229-76F8-A4F4-9CC0D85A1F0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894D676-221A-0014-7CB5-4CF4F01D3AD0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298D79E-B70B-CEE5-84B6-E220426226B6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9B46310-421A-B1F3-717D-A69512A0E7EF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B26758E-7C25-151D-7729-08C9B488F08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B7FC7D-A817-A583-3D06-BE5E79CE33F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8385B94-5647-64AD-CE87-CADC0F1CA835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9B413C0-C7D2-4ACD-CF81-23465FD1B988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38087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7F3B9-7AA2-139D-C597-0744D5E4B7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B2753F-E78E-83CC-AA09-E8D8E9357B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959BD71-4555-55BE-CB3C-D5B41E1314E9}"/>
              </a:ext>
            </a:extLst>
          </p:cNvPr>
          <p:cNvSpPr/>
          <p:nvPr/>
        </p:nvSpPr>
        <p:spPr>
          <a:xfrm>
            <a:off x="340627" y="1676770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4425E5F-5E6E-883B-01C8-1CC7D02954C7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Make these sentences suitable to say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your headteacher!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9BDCC76-49F9-0517-3C16-2BA4C62B1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5A0AD58-638E-5B50-6687-B3D1057EF8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587" y="31491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41B7C3E-F00A-787E-C2EB-E7F45F520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Me and Sarah are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gonna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go to the library.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Sarah and I are going to go to the library.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ain't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nothing wrong in class.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I haven't done anything wrong in class.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Can I borrow a pen off you?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Tell him to shut up, he's being annoying.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F80A4FC-6881-EBCD-E5AF-F8D35860CEE2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A615FD7-24B7-FBC3-D784-F8F1D257B5C3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376812B-7130-8E2D-14BD-067CB054CFF9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F79636-1EBD-1146-7077-AD8399042294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1693B851-F2C7-C3B2-4B2C-A7C3A9B6AE78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5917793-BBBE-4225-3CB1-9AF4B40D0D93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66546B4-AC8C-A362-B411-50128D6B1966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8643058-E822-761C-45E0-BC0AFC0097C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5278989-C68C-FF49-6F5A-B9DB2204E5FB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1FD8391-E58D-78CC-ADF5-E2C99A20FA41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01816C-5585-9379-A624-BEF3D6CB2A8C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0FF9B60-4229-2DFA-1A9D-2E54F1D3709A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C0E542C-E22B-A9A8-4249-B7886E7CFA67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303AA3A-1F0F-6908-F532-5AB0323321FE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1AB7B7C-68F4-6A78-E882-1D5AEA0F1EAC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97225EA-C83E-558D-7FDB-3B6401B87E9B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9280486-3164-406A-B59C-BAA0067C7DC3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A584C3C-9711-A16C-B20B-6F18B790D43E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D008E06-BA10-89A2-99AE-A8E579B70059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FD20F75-277A-99A2-0ED6-6635DB3FF5FC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88F5CC6-2DB7-701F-37B5-DC4E54913BD5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E05DBD8-D96F-1779-6444-D2584F1AAF7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F922D3C-C6CE-FCF3-922E-EC1E5C6D3FF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297A83B-968A-40F2-3F95-CD2B0C18F5BE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1BEB53E-FA60-2E56-3E61-4B122D7A4DF8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05629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86438-23FE-C0DA-299D-F7EDED671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EF17CC2-D3FF-F131-5F20-3427815FE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67CC538-00AC-00C1-8F8D-7665A45D7BCF}"/>
              </a:ext>
            </a:extLst>
          </p:cNvPr>
          <p:cNvSpPr/>
          <p:nvPr/>
        </p:nvSpPr>
        <p:spPr>
          <a:xfrm>
            <a:off x="340627" y="1676770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447A948-5705-8F4C-0176-959F46FA6F5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Make these sentences suitable to say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your headteacher!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0F000DD-C9C1-A8F7-F5F1-11771996C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4B80908-890D-6CAB-341F-DFE579865D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587" y="31491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247B0B-D706-323A-5C1D-A92DA9133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33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Me and Sarah are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gonna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go to the library.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Sarah and I are going to go to the library.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ain't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nothing wrong in class.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haven't done anything wrong in class.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Can I borrow a pen off you?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b="1" dirty="0">
                <a:solidFill>
                  <a:schemeClr val="tx1"/>
                </a:solidFill>
                <a:latin typeface="Andika" panose="02000000000000000000" pitchFamily="2" charset="0"/>
              </a:rPr>
              <a:t>May I borrow a pen from you?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Tell him to shut up, he's being annoying.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A6DE69D-2569-9AE3-37E6-E794CA41D03E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8137C2A-E97C-CE24-BFE3-9E5FE67F7306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9354A2D-7066-33C6-4F93-225ABA27C9ED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E1884C-4B8B-FE3F-4E69-1798A6369524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3099BB2-D59A-AC45-44E6-37234061118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A533F0E-8968-33BB-E611-04DDE5299555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43BE8C2-AA86-4E4D-DCF6-CD1ED3F1F6A1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AF0AE07-A219-3DB3-FA6B-DED158FFF02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3751962-8EFE-5647-0439-3D1E61D25FD1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A81899C-7229-92CC-36F0-6BC957A751FC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8BE6EE7-5689-AF16-D39E-11DB99A753B3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C5C4BE4-82A3-CD79-2186-8CA383DA27E1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02078A6-348A-D499-E3FA-B3A21C3B9108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A3EDA26-5BD5-E0AA-725E-4AF32259F055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BC65509-CDA8-E1B2-7607-E9AAADEB0BC3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9F7CC40-9692-1F24-01E7-8A9320B2052E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B7C4051-8CA2-1EC5-181A-EBF2BD5DA5DD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599265B-ABC2-50B7-D40C-90442AFE2EE7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50B0AF-C8C1-6941-F195-CAD0B009DF27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1B7981E-0263-F686-9A61-3AF81915B94C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53BCCB9-70E6-51A5-1819-926178268A07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A280C2-DEF2-B4F0-59D1-E4B1F2C3C91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16C148A-4C28-D950-0D4E-736AE8745DC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892C483-1E49-58FC-730A-A5D29060B9D4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8BE0F37-72C6-FE58-AD89-AC102AD22DF0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194933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29E71-D47C-74A1-90E3-BC5327B0C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1EBB02-1B3F-D2D8-EA7B-C860A86F6A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1227BD-A677-5F9C-0491-2DA39B6E09E8}"/>
              </a:ext>
            </a:extLst>
          </p:cNvPr>
          <p:cNvSpPr/>
          <p:nvPr/>
        </p:nvSpPr>
        <p:spPr>
          <a:xfrm>
            <a:off x="340627" y="1676770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AC28EF3-9870-18B1-A975-EE54E40205B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Make these sentences suitable to say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your headteacher!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9EFCAF5-CB24-72F4-C6B0-393FCCCAB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ECBFBDC-D3CD-59D4-C838-08D6BD5CA3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587" y="31491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F234648-4694-478E-AD3F-9E9B816DB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0502" y="1874473"/>
            <a:ext cx="82285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Me and Sarah are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gonna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go to the library.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Sarah and I are going to go to the library.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</a:t>
            </a:r>
            <a:r>
              <a:rPr lang="en-GB" altLang="en-US" sz="2000" dirty="0" err="1">
                <a:solidFill>
                  <a:schemeClr val="tx1"/>
                </a:solidFill>
                <a:latin typeface="Andika" panose="02000000000000000000" pitchFamily="2" charset="0"/>
              </a:rPr>
              <a:t>ain't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done nothing wrong in class.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 haven't done anything wrong in class.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Can I borrow a pen off you?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May I borrow a pen from you?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Tell him to shut up, he's being annoying.</a:t>
            </a:r>
            <a:b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</a:br>
            <a:r>
              <a:rPr lang="en-GB" sz="2000" b="1" dirty="0"/>
              <a:t>Could you ask him to be quiet? He is being disruptive.</a:t>
            </a:r>
            <a:endParaRPr lang="en-GB" altLang="en-US" sz="2000" b="1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AB3D48A-A5DD-D2BA-5099-E84478CBBC83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B91906BC-08DF-4565-0231-1A5555514D70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A3F3920-F041-106A-5A63-1922D69C10CB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3DA397-7132-C5F5-0DE1-519015A3D366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AB0E189-BB45-8D95-12AC-6595D80CE1DB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C3E5559-B68D-458D-45DF-79B7CD675451}"/>
              </a:ext>
            </a:extLst>
          </p:cNvPr>
          <p:cNvSpPr/>
          <p:nvPr/>
        </p:nvSpPr>
        <p:spPr>
          <a:xfrm>
            <a:off x="179186" y="267691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B6C3A2D-63D2-9615-7390-D80037B46593}"/>
              </a:ext>
            </a:extLst>
          </p:cNvPr>
          <p:cNvSpPr/>
          <p:nvPr/>
        </p:nvSpPr>
        <p:spPr>
          <a:xfrm>
            <a:off x="1407516" y="391194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786B771-F252-724D-6316-B4681918014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7903" y="267691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DEAB5EF-A1DC-BB5A-F6F7-9747A0FB5F16}"/>
              </a:ext>
            </a:extLst>
          </p:cNvPr>
          <p:cNvCxnSpPr/>
          <p:nvPr/>
        </p:nvCxnSpPr>
        <p:spPr>
          <a:xfrm>
            <a:off x="1454756" y="498622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6657A3-A370-461E-E4CF-BA23A0644675}"/>
              </a:ext>
            </a:extLst>
          </p:cNvPr>
          <p:cNvCxnSpPr>
            <a:cxnSpLocks/>
          </p:cNvCxnSpPr>
          <p:nvPr/>
        </p:nvCxnSpPr>
        <p:spPr>
          <a:xfrm>
            <a:off x="2049118" y="477799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802A43D-AC82-24FD-7E1C-4FD549B0EFDD}"/>
              </a:ext>
            </a:extLst>
          </p:cNvPr>
          <p:cNvCxnSpPr>
            <a:cxnSpLocks/>
          </p:cNvCxnSpPr>
          <p:nvPr/>
        </p:nvCxnSpPr>
        <p:spPr>
          <a:xfrm>
            <a:off x="726065" y="289416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CF99B86-8684-C478-21EF-9072B6357B8A}"/>
              </a:ext>
            </a:extLst>
          </p:cNvPr>
          <p:cNvCxnSpPr>
            <a:cxnSpLocks/>
          </p:cNvCxnSpPr>
          <p:nvPr/>
        </p:nvCxnSpPr>
        <p:spPr>
          <a:xfrm>
            <a:off x="310860" y="338790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908442E-C1A8-B424-E542-79E2F9CE9167}"/>
              </a:ext>
            </a:extLst>
          </p:cNvPr>
          <p:cNvCxnSpPr>
            <a:cxnSpLocks/>
          </p:cNvCxnSpPr>
          <p:nvPr/>
        </p:nvCxnSpPr>
        <p:spPr>
          <a:xfrm>
            <a:off x="2347534" y="441661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D0C434B-0836-2E8E-D2FF-74E2F272FCE0}"/>
              </a:ext>
            </a:extLst>
          </p:cNvPr>
          <p:cNvCxnSpPr>
            <a:cxnSpLocks/>
          </p:cNvCxnSpPr>
          <p:nvPr/>
        </p:nvCxnSpPr>
        <p:spPr>
          <a:xfrm>
            <a:off x="2479878" y="394925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571B2DC-D309-7E79-8AA3-AA8174527079}"/>
              </a:ext>
            </a:extLst>
          </p:cNvPr>
          <p:cNvCxnSpPr>
            <a:cxnSpLocks/>
          </p:cNvCxnSpPr>
          <p:nvPr/>
        </p:nvCxnSpPr>
        <p:spPr>
          <a:xfrm>
            <a:off x="180787" y="397088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23C262D-4B5A-CCE8-31A3-A012AFE76420}"/>
              </a:ext>
            </a:extLst>
          </p:cNvPr>
          <p:cNvCxnSpPr>
            <a:cxnSpLocks/>
          </p:cNvCxnSpPr>
          <p:nvPr/>
        </p:nvCxnSpPr>
        <p:spPr>
          <a:xfrm flipV="1">
            <a:off x="2400612" y="34019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81293BB-DF0D-C63D-7985-E264FD2B7F54}"/>
              </a:ext>
            </a:extLst>
          </p:cNvPr>
          <p:cNvCxnSpPr>
            <a:cxnSpLocks/>
          </p:cNvCxnSpPr>
          <p:nvPr/>
        </p:nvCxnSpPr>
        <p:spPr>
          <a:xfrm flipV="1">
            <a:off x="340627" y="44330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041C64F-DCD2-1CAD-D027-D3BFDE426CB7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5BCBB59-0846-EB4B-1F35-181E98925861}"/>
              </a:ext>
            </a:extLst>
          </p:cNvPr>
          <p:cNvCxnSpPr>
            <a:cxnSpLocks/>
          </p:cNvCxnSpPr>
          <p:nvPr/>
        </p:nvCxnSpPr>
        <p:spPr>
          <a:xfrm flipV="1">
            <a:off x="701257" y="47779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B2D92AD-7E04-E42A-EAEE-7425C12ED940}"/>
              </a:ext>
            </a:extLst>
          </p:cNvPr>
          <p:cNvCxnSpPr>
            <a:cxnSpLocks/>
          </p:cNvCxnSpPr>
          <p:nvPr/>
        </p:nvCxnSpPr>
        <p:spPr>
          <a:xfrm flipV="1">
            <a:off x="2104767" y="293566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6FE0729-001D-13CD-D715-D8CD9C7A100D}"/>
              </a:ext>
            </a:extLst>
          </p:cNvPr>
          <p:cNvGrpSpPr>
            <a:grpSpLocks/>
          </p:cNvGrpSpPr>
          <p:nvPr/>
        </p:nvGrpSpPr>
        <p:grpSpPr bwMode="auto">
          <a:xfrm>
            <a:off x="1453984" y="286677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F9000DD-1266-B1A0-3A90-2C538C5CED5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75EA1D8-492F-D2D9-BFDA-B1AC61FD66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5C8B7D9-8DA1-EFDA-AAC9-CBBBB63B6F98}"/>
              </a:ext>
            </a:extLst>
          </p:cNvPr>
          <p:cNvSpPr txBox="1"/>
          <p:nvPr/>
        </p:nvSpPr>
        <p:spPr>
          <a:xfrm>
            <a:off x="171805" y="548014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A883815-D425-61B0-6DC1-51AA9FE25CCE}"/>
              </a:ext>
            </a:extLst>
          </p:cNvPr>
          <p:cNvSpPr txBox="1"/>
          <p:nvPr/>
        </p:nvSpPr>
        <p:spPr>
          <a:xfrm>
            <a:off x="245051" y="1969500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98415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8097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is in Standard English?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in &lt;b&gt;Standard English&lt;/b&gt;?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GStandEnglish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Which sentence has a double negative?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has a &lt;b&gt;double negative&lt;/b&gt;?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GDblNeg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sentence formal or informal?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GFormal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710</Words>
  <Application>Microsoft Office PowerPoint</Application>
  <PresentationFormat>Widescreen</PresentationFormat>
  <Paragraphs>96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2025-12-22T09:14:21Z</dcterms:modified>
</cp:coreProperties>
</file>