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"/>
  </p:notesMasterIdLst>
  <p:sldIdLst>
    <p:sldId id="2593" r:id="rId2"/>
    <p:sldId id="274" r:id="rId3"/>
    <p:sldId id="363" r:id="rId4"/>
    <p:sldId id="385" r:id="rId5"/>
    <p:sldId id="378" r:id="rId6"/>
    <p:sldId id="2582" r:id="rId7"/>
    <p:sldId id="382" r:id="rId8"/>
  </p:sldIdLst>
  <p:sldSz cx="12192000" cy="6858000"/>
  <p:notesSz cx="6858000" cy="9144000"/>
  <p:embeddedFontLst>
    <p:embeddedFont>
      <p:font typeface="Andika" panose="02000000000000000000" pitchFamily="2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3EE683-BE48-4B25-9A54-69ADD84D3400}" v="2" dt="2025-12-09T15:04:38.0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28925" y="1771034"/>
            <a:ext cx="5942120" cy="1857991"/>
          </a:xfrm>
          <a:prstGeom prst="roundRect">
            <a:avLst>
              <a:gd name="adj" fmla="val 2439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Register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763571"/>
            <a:ext cx="10283535" cy="17478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Choosing </a:t>
            </a:r>
            <a:r>
              <a:rPr lang="en-GB" sz="4000" b="1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 say something can be hugely important.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840930"/>
            <a:ext cx="10283534" cy="213642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can say the same thing: </a:t>
            </a:r>
          </a:p>
          <a:p>
            <a:pPr marL="1706563" indent="-538163">
              <a:buFont typeface="+mj-lt"/>
              <a:buAutoNum type="arabicPeriod"/>
            </a:pP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using different words; or</a:t>
            </a:r>
          </a:p>
          <a:p>
            <a:pPr marL="1706563" indent="-538163">
              <a:buFont typeface="+mj-lt"/>
              <a:buAutoNum type="arabicPeriod"/>
            </a:pP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a different tone.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1095635" y="211095"/>
            <a:ext cx="10283535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examples where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tone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changes how a sentence is understood?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95636" y="1773980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“What do you mean?”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say it nicely?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AF53AE9-04A0-1F65-87FA-E8357016FB01}"/>
              </a:ext>
            </a:extLst>
          </p:cNvPr>
          <p:cNvSpPr txBox="1">
            <a:spLocks/>
          </p:cNvSpPr>
          <p:nvPr/>
        </p:nvSpPr>
        <p:spPr>
          <a:xfrm>
            <a:off x="1095635" y="5556872"/>
            <a:ext cx="10283534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tone of a sentence can be very important.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910B16-6A5F-627C-36E9-3451C874B920}"/>
              </a:ext>
            </a:extLst>
          </p:cNvPr>
          <p:cNvSpPr txBox="1">
            <a:spLocks/>
          </p:cNvSpPr>
          <p:nvPr/>
        </p:nvSpPr>
        <p:spPr>
          <a:xfrm>
            <a:off x="1095636" y="3034944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“What do you mean?”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say it aggressively?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DA1AEC-EB1A-3440-FB7E-E5149E05185A}"/>
              </a:ext>
            </a:extLst>
          </p:cNvPr>
          <p:cNvSpPr txBox="1">
            <a:spLocks/>
          </p:cNvSpPr>
          <p:nvPr/>
        </p:nvSpPr>
        <p:spPr>
          <a:xfrm>
            <a:off x="1095635" y="4295908"/>
            <a:ext cx="10283534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Same words. Different tone.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Different impact.</a:t>
            </a:r>
          </a:p>
        </p:txBody>
      </p:sp>
    </p:spTree>
    <p:extLst>
      <p:ext uri="{BB962C8B-B14F-4D97-AF65-F5344CB8AC3E}">
        <p14:creationId xmlns:p14="http://schemas.microsoft.com/office/powerpoint/2010/main" val="262363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2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A5545F8E-5725-BD06-1C6C-EC54B4C70650}"/>
              </a:ext>
            </a:extLst>
          </p:cNvPr>
          <p:cNvSpPr txBox="1">
            <a:spLocks/>
          </p:cNvSpPr>
          <p:nvPr/>
        </p:nvSpPr>
        <p:spPr>
          <a:xfrm>
            <a:off x="407482" y="220134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Can you think of any examples where the same thing is said using different </a:t>
            </a:r>
            <a:r>
              <a:rPr lang="en-GB" sz="4000" b="1" u="sng" dirty="0">
                <a:solidFill>
                  <a:schemeClr val="bg1"/>
                </a:solidFill>
                <a:ea typeface="Andika"/>
                <a:cs typeface="Andika"/>
              </a:rPr>
              <a:t>words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5D1CFC-433D-4D29-FB5B-1612B090F2D6}"/>
              </a:ext>
            </a:extLst>
          </p:cNvPr>
          <p:cNvSpPr txBox="1">
            <a:spLocks/>
          </p:cNvSpPr>
          <p:nvPr/>
        </p:nvSpPr>
        <p:spPr>
          <a:xfrm>
            <a:off x="954233" y="1865521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 am a solid fuel extraction agent.”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job is this?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EECA6E-2B3E-E8E2-7C9D-E46264398198}"/>
              </a:ext>
            </a:extLst>
          </p:cNvPr>
          <p:cNvSpPr txBox="1">
            <a:spLocks/>
          </p:cNvSpPr>
          <p:nvPr/>
        </p:nvSpPr>
        <p:spPr>
          <a:xfrm>
            <a:off x="954233" y="4301711"/>
            <a:ext cx="10283534" cy="7464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Different words, same meaning, but different impact.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E420032-13E5-D8FF-6307-5E505A0B5527}"/>
              </a:ext>
            </a:extLst>
          </p:cNvPr>
          <p:cNvSpPr txBox="1">
            <a:spLocks/>
          </p:cNvSpPr>
          <p:nvPr/>
        </p:nvSpPr>
        <p:spPr>
          <a:xfrm>
            <a:off x="2801215" y="3083616"/>
            <a:ext cx="6589567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 am a coal miner.”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51657F-B365-6ED5-A509-825FCE2F3A3C}"/>
              </a:ext>
            </a:extLst>
          </p:cNvPr>
          <p:cNvSpPr txBox="1">
            <a:spLocks/>
          </p:cNvSpPr>
          <p:nvPr/>
        </p:nvSpPr>
        <p:spPr>
          <a:xfrm>
            <a:off x="407482" y="5220819"/>
            <a:ext cx="113770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Choosing the right type of words for the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audience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be extremely important. </a:t>
            </a:r>
          </a:p>
        </p:txBody>
      </p:sp>
    </p:spTree>
    <p:extLst>
      <p:ext uri="{BB962C8B-B14F-4D97-AF65-F5344CB8AC3E}">
        <p14:creationId xmlns:p14="http://schemas.microsoft.com/office/powerpoint/2010/main" val="40688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CACC3-CA1F-2D46-16E1-EBF36894AC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5EB1BC80-5538-5B73-CB69-70BE6E480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866C644B-4B31-749E-8C92-6A3A34C5F9B3}"/>
              </a:ext>
            </a:extLst>
          </p:cNvPr>
          <p:cNvSpPr txBox="1">
            <a:spLocks/>
          </p:cNvSpPr>
          <p:nvPr/>
        </p:nvSpPr>
        <p:spPr>
          <a:xfrm>
            <a:off x="1028701" y="1865882"/>
            <a:ext cx="10029824" cy="1440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you say things differently when talking to friends and teachers?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5A4E5F1-B5C1-EEF9-49B5-704DB0991A83}"/>
              </a:ext>
            </a:extLst>
          </p:cNvPr>
          <p:cNvSpPr txBox="1">
            <a:spLocks/>
          </p:cNvSpPr>
          <p:nvPr/>
        </p:nvSpPr>
        <p:spPr>
          <a:xfrm>
            <a:off x="499020" y="3521863"/>
            <a:ext cx="11089186" cy="14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Register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adjusting language based on the audience and situation to communicate effectively.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8BC8346-25AA-7541-7C1B-3F1169C7F3D5}"/>
              </a:ext>
            </a:extLst>
          </p:cNvPr>
          <p:cNvSpPr txBox="1">
            <a:spLocks/>
          </p:cNvSpPr>
          <p:nvPr/>
        </p:nvSpPr>
        <p:spPr>
          <a:xfrm>
            <a:off x="1527712" y="201843"/>
            <a:ext cx="9136561" cy="14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you change how you talk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depending on who you’re talking to?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4A67EC-9019-887A-3CED-EB6D14F86B57}"/>
              </a:ext>
            </a:extLst>
          </p:cNvPr>
          <p:cNvSpPr txBox="1">
            <a:spLocks/>
          </p:cNvSpPr>
          <p:nvPr/>
        </p:nvSpPr>
        <p:spPr>
          <a:xfrm>
            <a:off x="407476" y="5177844"/>
            <a:ext cx="11377035" cy="14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Choosing the right register ensures clear, respectful, and appropriate communication in different contexts.</a:t>
            </a:r>
          </a:p>
        </p:txBody>
      </p:sp>
    </p:spTree>
    <p:extLst>
      <p:ext uri="{BB962C8B-B14F-4D97-AF65-F5344CB8AC3E}">
        <p14:creationId xmlns:p14="http://schemas.microsoft.com/office/powerpoint/2010/main" val="330392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F53FFAD-58AB-863D-9F46-52AA7C64E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B95027-78C6-5AF6-92D1-EE0799B70555}"/>
              </a:ext>
            </a:extLst>
          </p:cNvPr>
          <p:cNvSpPr txBox="1">
            <a:spLocks/>
          </p:cNvSpPr>
          <p:nvPr/>
        </p:nvSpPr>
        <p:spPr>
          <a:xfrm>
            <a:off x="9178601" y="701386"/>
            <a:ext cx="2816006" cy="1586347"/>
          </a:xfrm>
          <a:prstGeom prst="roundRect">
            <a:avLst>
              <a:gd name="adj" fmla="val 687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whom is the talker speaking?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057BE2-007B-9C3C-B842-93CD7A01060C}"/>
              </a:ext>
            </a:extLst>
          </p:cNvPr>
          <p:cNvSpPr txBox="1">
            <a:spLocks/>
          </p:cNvSpPr>
          <p:nvPr/>
        </p:nvSpPr>
        <p:spPr>
          <a:xfrm>
            <a:off x="9178600" y="2490351"/>
            <a:ext cx="2816006" cy="2254832"/>
          </a:xfrm>
          <a:prstGeom prst="roundRect">
            <a:avLst>
              <a:gd name="adj" fmla="val 7307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how you might say the same thing with different words to a different audience?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F815E42-1636-6F97-20F8-71B3B821A0E1}"/>
              </a:ext>
            </a:extLst>
          </p:cNvPr>
          <p:cNvSpPr txBox="1">
            <a:spLocks/>
          </p:cNvSpPr>
          <p:nvPr/>
        </p:nvSpPr>
        <p:spPr>
          <a:xfrm>
            <a:off x="201394" y="701386"/>
            <a:ext cx="8875063" cy="5455228"/>
          </a:xfrm>
          <a:prstGeom prst="roundRect">
            <a:avLst>
              <a:gd name="adj" fmla="val 2574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000" b="0" i="0" dirty="0">
                <a:solidFill>
                  <a:schemeClr val="bg1"/>
                </a:solidFill>
                <a:effectLst/>
                <a:latin typeface="+mn-lt"/>
              </a:rPr>
              <a:t>Oi! My </a:t>
            </a:r>
            <a:r>
              <a:rPr lang="en-GB" sz="6000" b="0" i="0">
                <a:solidFill>
                  <a:schemeClr val="bg1"/>
                </a:solidFill>
                <a:effectLst/>
                <a:latin typeface="+mn-lt"/>
              </a:rPr>
              <a:t>meal was </a:t>
            </a:r>
            <a:r>
              <a:rPr lang="en-GB" sz="6000" b="0" i="0" dirty="0">
                <a:solidFill>
                  <a:schemeClr val="bg1"/>
                </a:solidFill>
                <a:effectLst/>
                <a:latin typeface="+mn-lt"/>
              </a:rPr>
              <a:t>rubbish!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0A0365-82F8-FF25-A939-66E9CC8A6E52}"/>
              </a:ext>
            </a:extLst>
          </p:cNvPr>
          <p:cNvSpPr txBox="1">
            <a:spLocks/>
          </p:cNvSpPr>
          <p:nvPr/>
        </p:nvSpPr>
        <p:spPr>
          <a:xfrm>
            <a:off x="9178600" y="4947801"/>
            <a:ext cx="2816006" cy="12088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would the difference in reaction be?</a:t>
            </a: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07897785-0555-AD3B-962B-8E92781CD9B7}"/>
              </a:ext>
            </a:extLst>
          </p:cNvPr>
          <p:cNvSpPr/>
          <p:nvPr/>
        </p:nvSpPr>
        <p:spPr>
          <a:xfrm>
            <a:off x="3330636" y="6300267"/>
            <a:ext cx="5530727" cy="40862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93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9" grpId="0" animBg="1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</Words>
  <Application>Microsoft Office PowerPoint</Application>
  <PresentationFormat>Widescreen</PresentationFormat>
  <Paragraphs>34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Andika</vt:lpstr>
      <vt:lpstr>Office Theme</vt:lpstr>
      <vt:lpstr> How to Use this PowerPoint</vt:lpstr>
      <vt:lpstr>Register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2025-12-22T09:14:29Z</dcterms:modified>
</cp:coreProperties>
</file>