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2595" r:id="rId2"/>
    <p:sldId id="438" r:id="rId3"/>
    <p:sldId id="439" r:id="rId4"/>
    <p:sldId id="2583" r:id="rId5"/>
    <p:sldId id="2584" r:id="rId6"/>
    <p:sldId id="2585" r:id="rId7"/>
    <p:sldId id="2586" r:id="rId8"/>
    <p:sldId id="2587" r:id="rId9"/>
    <p:sldId id="2588" r:id="rId10"/>
    <p:sldId id="2589" r:id="rId11"/>
    <p:sldId id="2590" r:id="rId12"/>
    <p:sldId id="468" r:id="rId13"/>
    <p:sldId id="445" r:id="rId14"/>
    <p:sldId id="446" r:id="rId15"/>
    <p:sldId id="447" r:id="rId16"/>
    <p:sldId id="469" r:id="rId17"/>
    <p:sldId id="470" r:id="rId18"/>
    <p:sldId id="274" r:id="rId19"/>
    <p:sldId id="363" r:id="rId20"/>
    <p:sldId id="385" r:id="rId21"/>
    <p:sldId id="378" r:id="rId22"/>
    <p:sldId id="2582" r:id="rId23"/>
    <p:sldId id="382" r:id="rId24"/>
    <p:sldId id="513" r:id="rId25"/>
    <p:sldId id="2591" r:id="rId26"/>
    <p:sldId id="2592" r:id="rId27"/>
    <p:sldId id="2593" r:id="rId28"/>
    <p:sldId id="2594" r:id="rId29"/>
    <p:sldId id="532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73BE171-9031-4096-8107-8672524393DE}" v="3" dt="2025-12-15T13:02:20.8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E26E-8EF1-B7D7-B3B2-AEB681243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C4FC67-4F0D-642F-64D7-4DA6E519B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740A0B-8599-F91A-3942-D1CF9D510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C5E21-33C8-EDF6-5A31-1A56E648D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846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EDA95-C634-75ED-3CDB-4E7F789D1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AAFC3-4C82-9364-039C-C71CCEAF95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B501D7-93C5-2BB7-8713-A30CC00C2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C0240-407D-DFF5-E019-DEB18CD54B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965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AB2A-F73B-BBCB-C7E3-7EB662C4B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EB65C5-D035-9A6A-DC88-F775168926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00CFBE-E1C8-69D9-7BF5-6AF5C55934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E48836-0524-177C-E5F2-2F83CA796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108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3CF1B-75AE-DD1D-9F19-67EE51F17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D238DC-10AC-2A28-92F6-EBDD5A7C3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7F84BD-6654-F68D-0732-C696761B77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A2A3D-C0F8-A613-5786-25E41D9A2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554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321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7403B0-8865-B9B4-A070-E69DD6223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3951642-0B24-AE08-4E0D-8DE0A3B5E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43127B-E4C2-7DC4-82C7-25DA69384D5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thing wrong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648AA3F-DDB5-0C72-DEC3-E5296EDEF8E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took off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25F05F-AF68-65A4-3741-E8CAC954BE5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7549DA4-D01C-3532-9A4F-AAD556A8D7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97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9F91B-4E67-B28A-8DF8-F59F7AE82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961DF6C-3DB5-CA0A-A1D5-8E07ECAE1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DEB940-FC42-ACD1-BFAE-F56E10460DD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thing wrong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414498-E79C-452D-6393-52BEB6CFA2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took off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86E81F-85D8-812C-C545-1BFB5C4B60B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</a:t>
            </a:r>
            <a:r>
              <a:rPr lang="en-GB" sz="4000" u="sng" dirty="0">
                <a:solidFill>
                  <a:srgbClr val="FFFF00"/>
                </a:solidFill>
                <a:ea typeface="Andika"/>
                <a:cs typeface="Andika"/>
              </a:rPr>
              <a:t>in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9386B9-622C-BC08-C122-0963641FB4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675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867150" y="5009345"/>
            <a:ext cx="4257676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390503" y="4384058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673949" y="438405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7331455" y="3848808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3553151" y="3828581"/>
            <a:ext cx="1333174" cy="8666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076972" y="5069445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373924" y="439585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589129" y="441400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6803866" y="5051181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BA2795-2AA5-DDEA-6CE3-0542981CA301}"/>
              </a:ext>
            </a:extLst>
          </p:cNvPr>
          <p:cNvSpPr/>
          <p:nvPr/>
        </p:nvSpPr>
        <p:spPr>
          <a:xfrm>
            <a:off x="7332872" y="3833698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1DB360-83AB-CAED-A73F-AFDF375C2651}"/>
              </a:ext>
            </a:extLst>
          </p:cNvPr>
          <p:cNvSpPr/>
          <p:nvPr/>
        </p:nvSpPr>
        <p:spPr>
          <a:xfrm>
            <a:off x="3486150" y="3871913"/>
            <a:ext cx="1372980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6784025" y="512109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634651" y="4387871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412348" y="436869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308200" y="508231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2FCC0CB-74B9-D746-C919-90A0508444E1}"/>
              </a:ext>
            </a:extLst>
          </p:cNvPr>
          <p:cNvSpPr/>
          <p:nvPr/>
        </p:nvSpPr>
        <p:spPr>
          <a:xfrm>
            <a:off x="7353300" y="3849328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702BF-68B4-B039-113D-EC61E7FD9833}"/>
              </a:ext>
            </a:extLst>
          </p:cNvPr>
          <p:cNvSpPr/>
          <p:nvPr/>
        </p:nvSpPr>
        <p:spPr>
          <a:xfrm>
            <a:off x="3543300" y="3839564"/>
            <a:ext cx="1310582" cy="861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423264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695503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“baby”?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655654" y="534867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5927893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loves baby aliens.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141339" y="2735632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3136464" y="267091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7731786" y="273514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759529" y="2698241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8925" y="1771034"/>
            <a:ext cx="5942120" cy="1857991"/>
          </a:xfrm>
          <a:prstGeom prst="roundRect">
            <a:avLst>
              <a:gd name="adj" fmla="val 2439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rocket took off in a cloud of smoke.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2801215" y="3083616"/>
            <a:ext cx="6589567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407482" y="5220819"/>
            <a:ext cx="113770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audience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ACC3-CA1F-2D46-16E1-EBF36894A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EB1BC80-5538-5B73-CB69-70BE6E480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66C644B-4B31-749E-8C92-6A3A34C5F9B3}"/>
              </a:ext>
            </a:extLst>
          </p:cNvPr>
          <p:cNvSpPr txBox="1">
            <a:spLocks/>
          </p:cNvSpPr>
          <p:nvPr/>
        </p:nvSpPr>
        <p:spPr>
          <a:xfrm>
            <a:off x="1028701" y="1865882"/>
            <a:ext cx="10029824" cy="1440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say things differently when talking to friends and teachers?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A4E5F1-B5C1-EEF9-49B5-704DB0991A83}"/>
              </a:ext>
            </a:extLst>
          </p:cNvPr>
          <p:cNvSpPr txBox="1">
            <a:spLocks/>
          </p:cNvSpPr>
          <p:nvPr/>
        </p:nvSpPr>
        <p:spPr>
          <a:xfrm>
            <a:off x="499020" y="3521863"/>
            <a:ext cx="11089186" cy="14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adjusting language based on the audience and situation to communicate effectively.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BC8346-25AA-7541-7C1B-3F1169C7F3D5}"/>
              </a:ext>
            </a:extLst>
          </p:cNvPr>
          <p:cNvSpPr txBox="1">
            <a:spLocks/>
          </p:cNvSpPr>
          <p:nvPr/>
        </p:nvSpPr>
        <p:spPr>
          <a:xfrm>
            <a:off x="1527712" y="201843"/>
            <a:ext cx="9136561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change how you talk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depending on who you’re talking to?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4A67EC-9019-887A-3CED-EB6D14F86B57}"/>
              </a:ext>
            </a:extLst>
          </p:cNvPr>
          <p:cNvSpPr txBox="1">
            <a:spLocks/>
          </p:cNvSpPr>
          <p:nvPr/>
        </p:nvSpPr>
        <p:spPr>
          <a:xfrm>
            <a:off x="407476" y="5177844"/>
            <a:ext cx="11377035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register ensures clear, respectful, and appropriate communication in different contexts.</a:t>
            </a:r>
          </a:p>
        </p:txBody>
      </p:sp>
    </p:spTree>
    <p:extLst>
      <p:ext uri="{BB962C8B-B14F-4D97-AF65-F5344CB8AC3E}">
        <p14:creationId xmlns:p14="http://schemas.microsoft.com/office/powerpoint/2010/main" val="330392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178601" y="701386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whom is the talker speaking?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178600" y="2490351"/>
            <a:ext cx="2816006" cy="2254832"/>
          </a:xfrm>
          <a:prstGeom prst="roundRect">
            <a:avLst>
              <a:gd name="adj" fmla="val 7307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different words to a different audience?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01394" y="701386"/>
            <a:ext cx="8875063" cy="5455228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</a:t>
            </a:r>
            <a:r>
              <a:rPr lang="en-GB" sz="6000" b="0" i="0">
                <a:solidFill>
                  <a:schemeClr val="bg1"/>
                </a:solidFill>
                <a:effectLst/>
                <a:latin typeface="+mn-lt"/>
              </a:rPr>
              <a:t>meal was 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178600" y="494780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-0.22161 0.1217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6FF6A-6248-91AC-9155-B914BDE9F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A4437A1-D705-FD53-F04B-E474C5590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DFAF1E-F61F-2CB2-7995-EC170B062989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B16B95-491E-D25D-96F7-B100181092A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F66B9F-79C9-B8BB-27FB-C750F5D2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3FA68F-FE86-E9BA-DB17-31CA64423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185F84-4ADB-51E9-5B89-E87217E68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F4B076-EECB-0030-C4FB-52D5BFD9EF1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0E264D9-ECBC-8B53-4D82-BBC26CE4741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DE5C610-9A35-7E0E-FAE9-C6C316099005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B6F963-877C-D314-58E5-F340427B0BC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10105EE-636A-D0A4-9DF2-98D6A09BE1E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5E71331-DB3C-29D1-CC64-8F3E29C022A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6A8DB1-2441-57EF-3C40-24BBC289E33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60B2E4-E891-3411-A518-D67E6DEA4F5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C6F4F55-7E83-E460-AF3B-7751DF35D28F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8F0B5D-852D-C274-1DF9-75B800596CC7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9501DC-7446-2352-1CB5-012623951E05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57D61D0-DE71-2D28-7CD1-1BF017A3A55C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7FDFE44-BB93-56E7-BAA0-2952CA20EC95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077267A-E264-9663-E0E6-149857689951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DD62567-9BE5-C4D9-D5B9-BC997CA026EF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F07DC5E-0332-8466-EFA2-A3F2E146F9AB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BB00BA-8546-1D02-A23F-87C83301C6F2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9210993-3229-76F8-A4F4-9CC0D85A1F0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94D676-221A-0014-7CB5-4CF4F01D3AD0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98D79E-B70B-CEE5-84B6-E220426226B6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9B46310-421A-B1F3-717D-A69512A0E7E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B26758E-7C25-151D-7729-08C9B488F08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B7FC7D-A817-A583-3D06-BE5E79CE33F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8385B94-5647-64AD-CE87-CADC0F1CA83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B413C0-C7D2-4ACD-CF81-23465FD1B988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38087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7F3B9-7AA2-139D-C597-0744D5E4B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B2753F-E78E-83CC-AA09-E8D8E9357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959BD71-4555-55BE-CB3C-D5B41E1314E9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425E5F-5E6E-883B-01C8-1CC7D02954C7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BDCC76-49F9-0517-3C16-2BA4C62B1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5A0AD58-638E-5B50-6687-B3D1057EF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1B7C3E-F00A-787E-C2EB-E7F45F520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F80A4FC-6881-EBCD-E5AF-F8D35860CEE2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A615FD7-24B7-FBC3-D784-F8F1D257B5C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376812B-7130-8E2D-14BD-067CB054CFF9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79636-1EBD-1146-7077-AD839904229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693B851-F2C7-C3B2-4B2C-A7C3A9B6AE7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5917793-BBBE-4225-3CB1-9AF4B40D0D9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6546B4-AC8C-A362-B411-50128D6B1966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643058-E822-761C-45E0-BC0AFC0097C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278989-C68C-FF49-6F5A-B9DB2204E5FB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FD8391-E58D-78CC-ADF5-E2C99A20FA41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01816C-5585-9379-A624-BEF3D6CB2A8C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FF9B60-4229-2DFA-1A9D-2E54F1D3709A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C0E542C-E22B-A9A8-4249-B7886E7CFA67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303AA3A-1F0F-6908-F532-5AB0323321FE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1AB7B7C-68F4-6A78-E882-1D5AEA0F1EAC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97225EA-C83E-558D-7FDB-3B6401B87E9B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280486-3164-406A-B59C-BAA0067C7DC3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A584C3C-9711-A16C-B20B-6F18B790D43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D008E06-BA10-89A2-99AE-A8E579B7005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FD20F75-277A-99A2-0ED6-6635DB3FF5F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88F5CC6-2DB7-701F-37B5-DC4E54913BD5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E05DBD8-D96F-1779-6444-D2584F1AAF7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922D3C-C6CE-FCF3-922E-EC1E5C6D3FF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297A83B-968A-40F2-3F95-CD2B0C18F5B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BEB53E-FA60-2E56-3E61-4B122D7A4DF8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5629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6438-23FE-C0DA-299D-F7EDED67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EF17CC2-D3FF-F131-5F20-3427815FE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7CC538-00AC-00C1-8F8D-7665A45D7BCF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447A948-5705-8F4C-0176-959F46FA6F5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0F000DD-C9C1-A8F7-F5F1-11771996C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4B80908-890D-6CAB-341F-DFE579865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247B0B-D706-323A-5C1D-A92DA9133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May I borrow a pen from you?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A6DE69D-2569-9AE3-37E6-E794CA41D03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137C2A-E97C-CE24-BFE3-9E5FE67F730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9354A2D-7066-33C6-4F93-225ABA27C9E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E1884C-4B8B-FE3F-4E69-1798A636952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3099BB2-D59A-AC45-44E6-37234061118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A533F0E-8968-33BB-E611-04DDE5299555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43BE8C2-AA86-4E4D-DCF6-CD1ED3F1F6A1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AF0AE07-A219-3DB3-FA6B-DED158FFF02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3751962-8EFE-5647-0439-3D1E61D25FD1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81899C-7229-92CC-36F0-6BC957A751FC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BE6EE7-5689-AF16-D39E-11DB99A753B3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C5C4BE4-82A3-CD79-2186-8CA383DA27E1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02078A6-348A-D499-E3FA-B3A21C3B9108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3EDA26-5BD5-E0AA-725E-4AF32259F055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BC65509-CDA8-E1B2-7607-E9AAADEB0BC3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F7CC40-9692-1F24-01E7-8A9320B2052E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7C4051-8CA2-1EC5-181A-EBF2BD5DA5DD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599265B-ABC2-50B7-D40C-90442AFE2EE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50B0AF-C8C1-6941-F195-CAD0B009DF2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1B7981E-0263-F686-9A61-3AF81915B94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53BCCB9-70E6-51A5-1819-926178268A07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A280C2-DEF2-B4F0-59D1-E4B1F2C3C9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16C148A-4C28-D950-0D4E-736AE8745DC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92C483-1E49-58FC-730A-A5D29060B9D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8BE0F37-72C6-FE58-AD89-AC102AD22DF0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9493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29E71-D47C-74A1-90E3-BC5327B0C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1EBB02-1B3F-D2D8-EA7B-C860A86F6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1227BD-A677-5F9C-0491-2DA39B6E09E8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C28EF3-9870-18B1-A975-EE54E40205B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9EFCAF5-CB24-72F4-C6B0-393FCCCAB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CBFBDC-D3CD-59D4-C838-08D6BD5CA3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234648-4694-478E-AD3F-9E9B816DB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May I borrow a pen from you?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sz="2000" b="1" dirty="0"/>
              <a:t>Could you ask him to be quiet? He is being disruptive.</a:t>
            </a:r>
            <a:endParaRPr lang="en-GB" altLang="en-US" sz="2000" b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AB3D48A-A5DD-D2BA-5099-E84478CBBC8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91906BC-08DF-4565-0231-1A5555514D70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A3F3920-F041-106A-5A63-1922D69C10CB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3DA397-7132-C5F5-0DE1-519015A3D36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AB0E189-BB45-8D95-12AC-6595D80CE1DB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C3E5559-B68D-458D-45DF-79B7CD67545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6C3A2D-63D2-9615-7390-D80037B4659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786B771-F252-724D-6316-B468191801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DEAB5EF-A1DC-BB5A-F6F7-9747A0FB5F16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6657A3-A370-461E-E4CF-BA23A0644675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02A43D-AC82-24FD-7E1C-4FD549B0EFDD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F99B86-8684-C478-21EF-9072B6357B8A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08442E-C1A8-B424-E542-79E2F9CE9167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D0C434B-0836-2E8E-D2FF-74E2F272FCE0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571B2DC-D309-7E79-8AA3-AA8174527079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3C262D-4B5A-CCE8-31A3-A012AFE76420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1293BB-DF0D-C63D-7985-E264FD2B7F54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041C64F-DCD2-1CAD-D027-D3BFDE426CB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5BCBB59-0846-EB4B-1F35-181E98925861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2D92AD-7E04-E42A-EAEE-7425C12ED940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FE0729-001D-13CD-D715-D8CD9C7A100D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9000DD-1266-B1A0-3A90-2C538C5CED5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75EA1D8-492F-D2D9-BFDA-B1AC61FD66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5C8B7D9-8DA1-EFDA-AAC9-CBBBB63B6F9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883815-D425-61B0-6DC1-51AA9FE25CCE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98415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collective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2EE33-48F2-D04A-34D7-BBA8F1D8F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E07733E-1CDB-844E-FF76-BECE1A025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35AAF0-B2D8-AFD0-9ACB-64006557541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C3610-0F36-8204-CB65-C91F09B118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2375A8-90D1-0849-0EE2-FF258418392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1F7BF2-352B-9554-5076-035631C652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873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543B6-3602-3CA8-BC06-91F6D78453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8BA1DD-16CA-B3AE-6394-41A300776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8C7431-E436-568E-AA52-21E28B962D3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A95CB8-4678-CD13-E227-42AAB0EFBAA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2F493C-D2F5-C675-7C88-2269F2AF5C44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1EDE4-4A1C-5E92-E154-D90FE13D18F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061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2E30D-37B4-C2B9-CC5E-C2608B2F1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130A9AA-14B2-B29B-EF4D-7F1FFDC74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660340-E502-2583-1AB6-A9C1E935D36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474F38-FFA7-7AC3-F956-36D5425F1EE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DB79A58-0D39-A9E6-7BAE-F3AC0CD034E9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998F27F-D5A5-D5C4-590C-9B77E37F1B8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158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0C4982-5D75-28C5-F5A9-C47CAD7D5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E02477C-951D-3C94-E649-342D413AA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CF16D0-9DFF-1D7D-EF16-FB71CF58A293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nothing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4ADBF4-CD03-E332-79D1-F05835BB6D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27C91F-A8C2-4519-F28C-73355A1713C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444106-6471-0D40-8A5D-46512AC855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832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B3EB8-146B-007D-9DFF-968D71B56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A034C8-8775-98B6-18B0-7A795B131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D2ACD4-6DCF-18FF-DABB-4CF55B0CE686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thing wrong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28D3E2-112F-0A60-B184-82F561A543B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F29668-21DB-D81E-41EB-7687F3864C1D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EA54E4-A619-8B24-0DDF-C3CDF83A491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81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72ADF-4B75-0E61-9FD7-B48D8998D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2625A5-EC85-0406-C272-2C64113E0A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BB17C3-7A05-35AC-2D7C-1B1709D6E9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doing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thing wrong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A38FC1-770F-5751-ED93-25B9FBA92A5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3A143D-B982-9C80-4586-405FE5FFE1C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preposition?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rocket took off in a cloud of smoke.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1476565-A495-F938-A68B-B8521C9FBF0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collective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took off in a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cloud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smoke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145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1918</Words>
  <Application>Microsoft Office PowerPoint</Application>
  <PresentationFormat>Widescreen</PresentationFormat>
  <Paragraphs>319</Paragraphs>
  <Slides>29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Register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2025-12-22T09:14:11Z</dcterms:modified>
</cp:coreProperties>
</file>