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2599" r:id="rId2"/>
    <p:sldId id="438" r:id="rId3"/>
    <p:sldId id="439" r:id="rId4"/>
    <p:sldId id="2593" r:id="rId5"/>
    <p:sldId id="2594" r:id="rId6"/>
    <p:sldId id="2595" r:id="rId7"/>
    <p:sldId id="2596" r:id="rId8"/>
    <p:sldId id="2597" r:id="rId9"/>
    <p:sldId id="2598" r:id="rId10"/>
    <p:sldId id="468" r:id="rId11"/>
    <p:sldId id="445" r:id="rId12"/>
    <p:sldId id="446" r:id="rId13"/>
    <p:sldId id="447" r:id="rId14"/>
    <p:sldId id="469" r:id="rId15"/>
    <p:sldId id="470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9AFB99-8D0E-4597-B669-F2EDCD12F031}" v="2" dt="2025-12-09T15:02:38.7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320819" y="5009345"/>
            <a:ext cx="50220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Emile is helping baby animals.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680931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91196" y="4384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7496945" y="3867771"/>
            <a:ext cx="145955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2998839" y="3867771"/>
            <a:ext cx="1091380" cy="4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helping baby animals.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510906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824653" y="443215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141454" y="441400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254750" y="507491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BA2795-2AA5-DDEA-6CE3-0542981CA301}"/>
              </a:ext>
            </a:extLst>
          </p:cNvPr>
          <p:cNvSpPr/>
          <p:nvPr/>
        </p:nvSpPr>
        <p:spPr>
          <a:xfrm>
            <a:off x="7503840" y="3867771"/>
            <a:ext cx="162251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1DB360-83AB-CAED-A73F-AFDF375C2651}"/>
              </a:ext>
            </a:extLst>
          </p:cNvPr>
          <p:cNvSpPr/>
          <p:nvPr/>
        </p:nvSpPr>
        <p:spPr>
          <a:xfrm>
            <a:off x="2998838" y="3867771"/>
            <a:ext cx="1091381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helping baby animals.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269783" y="503953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168887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813556" y="432008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688594" y="508231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7638341" y="3867772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2989006" y="3867771"/>
            <a:ext cx="1091381" cy="7643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14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helping baby animals.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605036" y="532348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877275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helping baby animals.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“baby”?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179528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291406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helping baby animals.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505684" y="269824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662412" y="269824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7954660" y="26982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522794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DEC425F9-2504-C2A8-B9A1-0D7408294A47}"/>
              </a:ext>
            </a:extLst>
          </p:cNvPr>
          <p:cNvSpPr/>
          <p:nvPr/>
        </p:nvSpPr>
        <p:spPr>
          <a:xfrm>
            <a:off x="3165404" y="6001702"/>
            <a:ext cx="5530727" cy="40862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cant find a pink gems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cant find a pink gems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looking for a new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D6874-DB2B-F14C-16AC-97887AA8D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AF6D4D7-3E8E-7BEC-4738-0F94E74AD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3A4607-5D37-CA63-0275-03D77B24F27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find a pink gems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10C7909-5AF1-E1B4-9B40-9F31A0E9BB3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2FE42D-2ED5-64F8-5304-AB5A9B7085C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BEE7EB-808E-CE1D-FDD0-E3524264EC8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looking for a new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587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9201C0-AD17-87DE-AB2C-9C8B5066A1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46A079-0823-F21E-4550-410CDE2066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98EAF32-8ADC-8CBD-BFC3-637565ABE33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find a pink gems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A7DC53B-43CC-8F21-D3FA-A4EC8CC04DE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71128B3-E76B-1833-6FE3-9526DF3BEBE0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1B0C6FF-704A-66A0-8FAD-400F677CD8B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looking for a new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759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C078EE-8747-D518-D9C2-45F358379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1FF56D2-6106-AB6E-C637-A5F2C252B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283EE0-5BC4-ACF1-AB47-0DE0D739D85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find a pink gem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7C1FA22-499A-AE28-1AE2-AAD03B0919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015ACB4-E36E-2D16-9770-83757C76B7C5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91F0C0-9846-AA16-B0BF-65F8C15C853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looking for a new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4771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4A834-E656-0683-EDA0-C29F1ECA1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2405F54-5546-7BFE-F6C4-EDB45AB48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D70ABA-C513-3E66-AAAA-75CF585AC2F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find a pink gem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3ABB7AF-1F0E-9370-A812-0EECBFAD30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FF0B0F-AE1C-693B-6773-E25E2E49000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2A00F1-43BB-22D0-5508-B87DDC7428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looking for a new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677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2128B-2CD1-6DCB-273F-94D6A83A4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9468E6E-F931-E7C5-BE1C-FA44C1BF4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17664F-2792-8523-1BA9-FF9BDEE6981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find a pink gem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08BCDE-B43C-AA5F-8255-AB5979B5488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were looking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for a new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96A62D-9CE0-E22E-30B8-F7B5C633AC2D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AA041BD-2FFA-19D2-38F9-0DFEC766D04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looking for a new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3547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121BD2-927D-AC32-5972-37D92F585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864D0D6-C9C1-9E91-5B40-6FED55BC1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066183-670E-0CFB-458F-B996D92898E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find a pink gem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8BBA4-F410-2E45-C2D5-FC1F38BECB9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were looking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for a new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3CFB57-AB1C-C41A-75B2-219124D3F090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new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30FAC9-DB33-5E77-4E87-3DB04B3065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looking for a new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308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853</Words>
  <Application>Microsoft Office PowerPoint</Application>
  <PresentationFormat>Widescreen</PresentationFormat>
  <Paragraphs>169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2025-12-22T09:14:02Z</dcterms:modified>
</cp:coreProperties>
</file>